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0c138f3db44a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c1840a68dd4a2b"/>
  </p:sldMasterIdLst>
  <p:sldIdLst>
    <p:sldId xmlns:r="http://schemas.openxmlformats.org/officeDocument/2006/relationships" id="256" r:id="Rfe9fd619c620436a"/>
    <p:sldId xmlns:r="http://schemas.openxmlformats.org/officeDocument/2006/relationships" id="257" r:id="R366dea7954f5470f"/>
    <p:sldId xmlns:r="http://schemas.openxmlformats.org/officeDocument/2006/relationships" id="258" r:id="Re99f99f35b1c4078"/>
    <p:sldId xmlns:r="http://schemas.openxmlformats.org/officeDocument/2006/relationships" id="259" r:id="Rae5425596151485c"/>
    <p:sldId xmlns:r="http://schemas.openxmlformats.org/officeDocument/2006/relationships" id="260" r:id="Rcd4efcd3e11e48d1"/>
    <p:sldId xmlns:r="http://schemas.openxmlformats.org/officeDocument/2006/relationships" id="261" r:id="R4b8cd6e40d1e49fc"/>
    <p:sldId xmlns:r="http://schemas.openxmlformats.org/officeDocument/2006/relationships" id="262" r:id="R0f73091b3c5147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c1840a68dd4a2b" /><Relationship Type="http://schemas.openxmlformats.org/officeDocument/2006/relationships/slide" Target="/ppt/slides/slide1.xml" Id="Rfe9fd619c620436a" /><Relationship Type="http://schemas.openxmlformats.org/officeDocument/2006/relationships/slide" Target="/ppt/slides/slide2.xml" Id="R366dea7954f5470f" /><Relationship Type="http://schemas.openxmlformats.org/officeDocument/2006/relationships/slide" Target="/ppt/slides/slide3.xml" Id="Re99f99f35b1c4078" /><Relationship Type="http://schemas.openxmlformats.org/officeDocument/2006/relationships/slide" Target="/ppt/slides/slide4.xml" Id="Rae5425596151485c" /><Relationship Type="http://schemas.openxmlformats.org/officeDocument/2006/relationships/slide" Target="/ppt/slides/slide5.xml" Id="Rcd4efcd3e11e48d1" /><Relationship Type="http://schemas.openxmlformats.org/officeDocument/2006/relationships/slide" Target="/ppt/slides/slide6.xml" Id="R4b8cd6e40d1e49fc" /><Relationship Type="http://schemas.openxmlformats.org/officeDocument/2006/relationships/slide" Target="/ppt/slides/slide7.xml" Id="R0f73091b3c5147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471d4aba5f43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ec869cdf24d21" /><Relationship Type="http://schemas.openxmlformats.org/officeDocument/2006/relationships/theme" Target="/ppt/slideMasters/theme/theme1.xml" Id="Rc712b4078d2e46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aec869cdf24d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52fae0f394e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48cf9d99246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d24e978f84f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de41c2b564c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5d863e41448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b20cb4cd54d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a056a5c2244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HANDELSHUSET ALEXANDER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HANDELSHUSET ALEXANDER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HANDELSHUSET ALEXANDER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HANDELSHUSET ALEXANDER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HANDELSHUSET ALEXANDER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HANDELSHUSET ALEXANDER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−145 005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1 927 005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15 396 602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16 666 377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HANDELSHUSET ALEXANDER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BOLLESTAD  –  33,4 %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BOLLESTAD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TORILL BOLLESTAD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HANDELSHUSET ALEXANDER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Krystallveien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4321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963 111 169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HANDELSHUSET ALEXANDER AS</a:t>
            </a:r>
          </a:p>
        </p:txBody>
      </p:sp>
    </p:spTree>
  </p:cSld>
  <p:clrMapOvr>
    <a:masterClrMapping xmlns:a="http://schemas.openxmlformats.org/drawingml/2006/main"/>
  </p:clrMapOvr>
</p:sld>
</file>