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68c93a4c0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1f433f046048b3"/>
  </p:sldMasterIdLst>
  <p:sldIdLst>
    <p:sldId xmlns:r="http://schemas.openxmlformats.org/officeDocument/2006/relationships" id="256" r:id="R84371b8d22d2485d"/>
    <p:sldId xmlns:r="http://schemas.openxmlformats.org/officeDocument/2006/relationships" id="257" r:id="Rd741bd39bf42473e"/>
    <p:sldId xmlns:r="http://schemas.openxmlformats.org/officeDocument/2006/relationships" id="258" r:id="R6b39455287a64a7a"/>
    <p:sldId xmlns:r="http://schemas.openxmlformats.org/officeDocument/2006/relationships" id="259" r:id="R3ccb045f52e24ee7"/>
    <p:sldId xmlns:r="http://schemas.openxmlformats.org/officeDocument/2006/relationships" id="260" r:id="R04443c5354164b81"/>
    <p:sldId xmlns:r="http://schemas.openxmlformats.org/officeDocument/2006/relationships" id="261" r:id="R1844bb9890f444e3"/>
    <p:sldId xmlns:r="http://schemas.openxmlformats.org/officeDocument/2006/relationships" id="262" r:id="R15412070eeba4e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f433f046048b3" /><Relationship Type="http://schemas.openxmlformats.org/officeDocument/2006/relationships/slide" Target="/ppt/slides/slide1.xml" Id="R84371b8d22d2485d" /><Relationship Type="http://schemas.openxmlformats.org/officeDocument/2006/relationships/slide" Target="/ppt/slides/slide2.xml" Id="Rd741bd39bf42473e" /><Relationship Type="http://schemas.openxmlformats.org/officeDocument/2006/relationships/slide" Target="/ppt/slides/slide3.xml" Id="R6b39455287a64a7a" /><Relationship Type="http://schemas.openxmlformats.org/officeDocument/2006/relationships/slide" Target="/ppt/slides/slide4.xml" Id="R3ccb045f52e24ee7" /><Relationship Type="http://schemas.openxmlformats.org/officeDocument/2006/relationships/slide" Target="/ppt/slides/slide5.xml" Id="R04443c5354164b81" /><Relationship Type="http://schemas.openxmlformats.org/officeDocument/2006/relationships/slide" Target="/ppt/slides/slide6.xml" Id="R1844bb9890f444e3" /><Relationship Type="http://schemas.openxmlformats.org/officeDocument/2006/relationships/slide" Target="/ppt/slides/slide7.xml" Id="R15412070eeba4e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30cb7af134a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60bd5b9054741" /><Relationship Type="http://schemas.openxmlformats.org/officeDocument/2006/relationships/theme" Target="/ppt/slideMasters/theme/theme1.xml" Id="R91d5c28873e1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f60bd5b90547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4e2c227c3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64af51147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d2cf2641a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ed51ac25749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16ac0e16c40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a61fb634f41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a80a6cfce42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TREFF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1 010 287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6 996 566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7 003 658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FINSRUD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Kikutveg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3719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35520067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efinsru@online.no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963 139 608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TREFF INVEST AS</a:t>
            </a:r>
          </a:p>
        </p:txBody>
      </p:sp>
    </p:spTree>
  </p:cSld>
  <p:clrMapOvr>
    <a:masterClrMapping xmlns:a="http://schemas.openxmlformats.org/drawingml/2006/main"/>
  </p:clrMapOvr>
</p:sld>
</file>