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18fbb136a342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3070a49cec4361"/>
  </p:sldMasterIdLst>
  <p:sldIdLst>
    <p:sldId xmlns:r="http://schemas.openxmlformats.org/officeDocument/2006/relationships" id="256" r:id="Re2e49b2e1d1841e2"/>
    <p:sldId xmlns:r="http://schemas.openxmlformats.org/officeDocument/2006/relationships" id="257" r:id="R569123a4eb564a71"/>
    <p:sldId xmlns:r="http://schemas.openxmlformats.org/officeDocument/2006/relationships" id="258" r:id="R503e5b3c569a4f6e"/>
    <p:sldId xmlns:r="http://schemas.openxmlformats.org/officeDocument/2006/relationships" id="259" r:id="R6044b9ae7bbd4927"/>
    <p:sldId xmlns:r="http://schemas.openxmlformats.org/officeDocument/2006/relationships" id="260" r:id="R1759643291f84426"/>
    <p:sldId xmlns:r="http://schemas.openxmlformats.org/officeDocument/2006/relationships" id="261" r:id="R64950b6c99b149ca"/>
    <p:sldId xmlns:r="http://schemas.openxmlformats.org/officeDocument/2006/relationships" id="262" r:id="R8a87eb2974fa48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070a49cec4361" /><Relationship Type="http://schemas.openxmlformats.org/officeDocument/2006/relationships/slide" Target="/ppt/slides/slide1.xml" Id="Re2e49b2e1d1841e2" /><Relationship Type="http://schemas.openxmlformats.org/officeDocument/2006/relationships/slide" Target="/ppt/slides/slide2.xml" Id="R569123a4eb564a71" /><Relationship Type="http://schemas.openxmlformats.org/officeDocument/2006/relationships/slide" Target="/ppt/slides/slide3.xml" Id="R503e5b3c569a4f6e" /><Relationship Type="http://schemas.openxmlformats.org/officeDocument/2006/relationships/slide" Target="/ppt/slides/slide4.xml" Id="R6044b9ae7bbd4927" /><Relationship Type="http://schemas.openxmlformats.org/officeDocument/2006/relationships/slide" Target="/ppt/slides/slide5.xml" Id="R1759643291f84426" /><Relationship Type="http://schemas.openxmlformats.org/officeDocument/2006/relationships/slide" Target="/ppt/slides/slide6.xml" Id="R64950b6c99b149ca" /><Relationship Type="http://schemas.openxmlformats.org/officeDocument/2006/relationships/slide" Target="/ppt/slides/slide7.xml" Id="R8a87eb2974fa48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a512a2816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bf115460548cb" /><Relationship Type="http://schemas.openxmlformats.org/officeDocument/2006/relationships/theme" Target="/ppt/slideMasters/theme/theme1.xml" Id="Re6b82b23c7fe4a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9bf115460548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cd34aebac46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1d7a2a41a43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d08845b3e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367db51e94c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258f24db047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c650011f843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6344f423941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LILLEHAMMER KULTUR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LILLEHAMMER KULTUR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14 045 818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22 222 516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REIDAR ØIE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 Reidar Øie, Grønstads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963 325 630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KULTUR AS</a:t>
            </a:r>
          </a:p>
        </p:txBody>
      </p:sp>
    </p:spTree>
  </p:cSld>
  <p:clrMapOvr>
    <a:masterClrMapping xmlns:a="http://schemas.openxmlformats.org/drawingml/2006/main"/>
  </p:clrMapOvr>
</p:sld>
</file>