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0df03cde6d41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aa47b7d54c4d0d"/>
  </p:sldMasterIdLst>
  <p:sldIdLst>
    <p:sldId xmlns:r="http://schemas.openxmlformats.org/officeDocument/2006/relationships" id="256" r:id="R7c06434b7a6a4b95"/>
    <p:sldId xmlns:r="http://schemas.openxmlformats.org/officeDocument/2006/relationships" id="257" r:id="R64f7dfa22ba847a4"/>
    <p:sldId xmlns:r="http://schemas.openxmlformats.org/officeDocument/2006/relationships" id="258" r:id="Re171b3ac30034859"/>
    <p:sldId xmlns:r="http://schemas.openxmlformats.org/officeDocument/2006/relationships" id="259" r:id="R801cc0f26e15478b"/>
    <p:sldId xmlns:r="http://schemas.openxmlformats.org/officeDocument/2006/relationships" id="260" r:id="Reeabdfd105c749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aa47b7d54c4d0d" /><Relationship Type="http://schemas.openxmlformats.org/officeDocument/2006/relationships/slide" Target="/ppt/slides/slide1.xml" Id="R7c06434b7a6a4b95" /><Relationship Type="http://schemas.openxmlformats.org/officeDocument/2006/relationships/slide" Target="/ppt/slides/slide2.xml" Id="R64f7dfa22ba847a4" /><Relationship Type="http://schemas.openxmlformats.org/officeDocument/2006/relationships/slide" Target="/ppt/slides/slide3.xml" Id="Re171b3ac30034859" /><Relationship Type="http://schemas.openxmlformats.org/officeDocument/2006/relationships/slide" Target="/ppt/slides/slide4.xml" Id="R801cc0f26e15478b" /><Relationship Type="http://schemas.openxmlformats.org/officeDocument/2006/relationships/slide" Target="/ppt/slides/slide5.xml" Id="Reeabdfd105c749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6613c25dff42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7624d916041bd" /><Relationship Type="http://schemas.openxmlformats.org/officeDocument/2006/relationships/theme" Target="/ppt/slideMasters/theme/theme1.xml" Id="Rd6f4fb33bfc44c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27624d916041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11ddad80144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38f2129f24b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83f842af342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aafd71c1e43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696e9858c43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KARASJOGA GIELDA / KARASJOK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KARASJOGA GIELDA / KARASJOK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KARASJOGA GIELDA / KARASJOK KOMMUNE ble etablert [år] og holder til i Karasjok.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KARASJOGA GIELDA / KARASJOK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KARASJOGA GIELDA / KARASJOK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KARASJOGA GIELDA / KARASJOK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Raddeviessogeaidnu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9730 Karasjok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46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postmottak@karasjok.kommune.no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www.karasjok.kommune.no/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963 376 030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KARASJOGA GIELDA / KARASJOK KOMMUNE</a:t>
            </a:r>
          </a:p>
        </p:txBody>
      </p:sp>
    </p:spTree>
  </p:cSld>
  <p:clrMapOvr>
    <a:masterClrMapping xmlns:a="http://schemas.openxmlformats.org/drawingml/2006/main"/>
  </p:clrMapOvr>
</p:sld>
</file>