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e223f61e7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a06d22ff1641f7"/>
  </p:sldMasterIdLst>
  <p:sldIdLst>
    <p:sldId xmlns:r="http://schemas.openxmlformats.org/officeDocument/2006/relationships" id="256" r:id="R639860e49330456c"/>
    <p:sldId xmlns:r="http://schemas.openxmlformats.org/officeDocument/2006/relationships" id="257" r:id="R3a491d3d527c4348"/>
    <p:sldId xmlns:r="http://schemas.openxmlformats.org/officeDocument/2006/relationships" id="258" r:id="Ra7f0df0048674e95"/>
    <p:sldId xmlns:r="http://schemas.openxmlformats.org/officeDocument/2006/relationships" id="259" r:id="R289577f7b27e4b72"/>
    <p:sldId xmlns:r="http://schemas.openxmlformats.org/officeDocument/2006/relationships" id="260" r:id="Rb3ecd30bacb1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06d22ff1641f7" /><Relationship Type="http://schemas.openxmlformats.org/officeDocument/2006/relationships/slide" Target="/ppt/slides/slide1.xml" Id="R639860e49330456c" /><Relationship Type="http://schemas.openxmlformats.org/officeDocument/2006/relationships/slide" Target="/ppt/slides/slide2.xml" Id="R3a491d3d527c4348" /><Relationship Type="http://schemas.openxmlformats.org/officeDocument/2006/relationships/slide" Target="/ppt/slides/slide3.xml" Id="Ra7f0df0048674e95" /><Relationship Type="http://schemas.openxmlformats.org/officeDocument/2006/relationships/slide" Target="/ppt/slides/slide4.xml" Id="R289577f7b27e4b72" /><Relationship Type="http://schemas.openxmlformats.org/officeDocument/2006/relationships/slide" Target="/ppt/slides/slide5.xml" Id="Rb3ecd30bacb1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a87f06a6a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d2d6d137d4cd9" /><Relationship Type="http://schemas.openxmlformats.org/officeDocument/2006/relationships/theme" Target="/ppt/slideMasters/theme/theme1.xml" Id="R6862e24e0256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d2d6d137d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d9d13748e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71949984a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c1f9ace9c4a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a79d9e48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d366d1f11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