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a370a7948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b661d85d84e1c"/>
  </p:sldMasterIdLst>
  <p:sldIdLst>
    <p:sldId xmlns:r="http://schemas.openxmlformats.org/officeDocument/2006/relationships" id="256" r:id="Rddde3030acfd45e9"/>
    <p:sldId xmlns:r="http://schemas.openxmlformats.org/officeDocument/2006/relationships" id="257" r:id="R0f571b12da42414f"/>
    <p:sldId xmlns:r="http://schemas.openxmlformats.org/officeDocument/2006/relationships" id="258" r:id="R6e8bc868269b4852"/>
    <p:sldId xmlns:r="http://schemas.openxmlformats.org/officeDocument/2006/relationships" id="259" r:id="Ree04d7c4d6cd4176"/>
    <p:sldId xmlns:r="http://schemas.openxmlformats.org/officeDocument/2006/relationships" id="260" r:id="Rc334c3e6284f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b661d85d84e1c" /><Relationship Type="http://schemas.openxmlformats.org/officeDocument/2006/relationships/slide" Target="/ppt/slides/slide1.xml" Id="Rddde3030acfd45e9" /><Relationship Type="http://schemas.openxmlformats.org/officeDocument/2006/relationships/slide" Target="/ppt/slides/slide2.xml" Id="R0f571b12da42414f" /><Relationship Type="http://schemas.openxmlformats.org/officeDocument/2006/relationships/slide" Target="/ppt/slides/slide3.xml" Id="R6e8bc868269b4852" /><Relationship Type="http://schemas.openxmlformats.org/officeDocument/2006/relationships/slide" Target="/ppt/slides/slide4.xml" Id="Ree04d7c4d6cd4176" /><Relationship Type="http://schemas.openxmlformats.org/officeDocument/2006/relationships/slide" Target="/ppt/slides/slide5.xml" Id="Rc334c3e6284f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2aabf0589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6509a9df4a5b" /><Relationship Type="http://schemas.openxmlformats.org/officeDocument/2006/relationships/theme" Target="/ppt/slideMasters/theme/theme1.xml" Id="R3de2e315cee9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f6509a9df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36ecb8f7c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1e3f7042a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47615c2f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019e859f9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422a875e2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KOMMUNE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