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0ef1a7c95a4e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1bf91cd24e422d"/>
  </p:sldMasterIdLst>
  <p:sldIdLst>
    <p:sldId xmlns:r="http://schemas.openxmlformats.org/officeDocument/2006/relationships" id="256" r:id="Rf9056647b5634ffb"/>
    <p:sldId xmlns:r="http://schemas.openxmlformats.org/officeDocument/2006/relationships" id="257" r:id="R08f0d060a47041ed"/>
    <p:sldId xmlns:r="http://schemas.openxmlformats.org/officeDocument/2006/relationships" id="258" r:id="R80e64e30257e4fa3"/>
    <p:sldId xmlns:r="http://schemas.openxmlformats.org/officeDocument/2006/relationships" id="259" r:id="Rb72174e97959402d"/>
    <p:sldId xmlns:r="http://schemas.openxmlformats.org/officeDocument/2006/relationships" id="260" r:id="R8d76257efffa41f1"/>
    <p:sldId xmlns:r="http://schemas.openxmlformats.org/officeDocument/2006/relationships" id="261" r:id="Rfe4f2cc5723142d2"/>
    <p:sldId xmlns:r="http://schemas.openxmlformats.org/officeDocument/2006/relationships" id="262" r:id="R96138a2c737449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1bf91cd24e422d" /><Relationship Type="http://schemas.openxmlformats.org/officeDocument/2006/relationships/slide" Target="/ppt/slides/slide1.xml" Id="Rf9056647b5634ffb" /><Relationship Type="http://schemas.openxmlformats.org/officeDocument/2006/relationships/slide" Target="/ppt/slides/slide2.xml" Id="R08f0d060a47041ed" /><Relationship Type="http://schemas.openxmlformats.org/officeDocument/2006/relationships/slide" Target="/ppt/slides/slide3.xml" Id="R80e64e30257e4fa3" /><Relationship Type="http://schemas.openxmlformats.org/officeDocument/2006/relationships/slide" Target="/ppt/slides/slide4.xml" Id="Rb72174e97959402d" /><Relationship Type="http://schemas.openxmlformats.org/officeDocument/2006/relationships/slide" Target="/ppt/slides/slide5.xml" Id="R8d76257efffa41f1" /><Relationship Type="http://schemas.openxmlformats.org/officeDocument/2006/relationships/slide" Target="/ppt/slides/slide6.xml" Id="Rfe4f2cc5723142d2" /><Relationship Type="http://schemas.openxmlformats.org/officeDocument/2006/relationships/slide" Target="/ppt/slides/slide7.xml" Id="R96138a2c737449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b40068488144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d38a298b0423f" /><Relationship Type="http://schemas.openxmlformats.org/officeDocument/2006/relationships/theme" Target="/ppt/slideMasters/theme/theme1.xml" Id="R66baf4bd001948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ad38a298b042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1b3f123da4c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c57090d9846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aa6fd54d24d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18ab7ea5148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e35e4703b48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c7188b26c4a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0ae34d24443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HOPE REKNESKAPSKONTOR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HOPE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HOPE REKNESKAPSKONTOR AS ble etablert [år] og holder til i Dale I Sunnfjord.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HOPE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HOPE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HOPE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19 177 838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2 553 820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1 900 352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6 872 029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HOPE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KFS INVEST AS  –  44,2 %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HOPATUNET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NORDNES INVEST AS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REEN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ELSE BRIT BORTHEIM NESS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ODDGEIR KVAMSÅS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HOPE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Dalstunet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6963 Dale I Sunnfjord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73 99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sunnfjord@econ.no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sunnfjord.econ.no/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964 240 108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HOPE REKNESKAPSKONTOR AS</a:t>
            </a:r>
          </a:p>
        </p:txBody>
      </p:sp>
    </p:spTree>
  </p:cSld>
  <p:clrMapOvr>
    <a:masterClrMapping xmlns:a="http://schemas.openxmlformats.org/drawingml/2006/main"/>
  </p:clrMapOvr>
</p:sld>
</file>