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f0790c69a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0984ff9424875"/>
  </p:sldMasterIdLst>
  <p:sldIdLst>
    <p:sldId xmlns:r="http://schemas.openxmlformats.org/officeDocument/2006/relationships" id="256" r:id="R2429437275874e79"/>
    <p:sldId xmlns:r="http://schemas.openxmlformats.org/officeDocument/2006/relationships" id="257" r:id="R0e6b165c96864b52"/>
    <p:sldId xmlns:r="http://schemas.openxmlformats.org/officeDocument/2006/relationships" id="258" r:id="Rdbe913959fce4779"/>
    <p:sldId xmlns:r="http://schemas.openxmlformats.org/officeDocument/2006/relationships" id="259" r:id="Rdc1bfff2d0fe48aa"/>
    <p:sldId xmlns:r="http://schemas.openxmlformats.org/officeDocument/2006/relationships" id="260" r:id="R4970ba737bed4645"/>
    <p:sldId xmlns:r="http://schemas.openxmlformats.org/officeDocument/2006/relationships" id="261" r:id="Rd815181928724d99"/>
    <p:sldId xmlns:r="http://schemas.openxmlformats.org/officeDocument/2006/relationships" id="262" r:id="R10a97efb41fc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0984ff9424875" /><Relationship Type="http://schemas.openxmlformats.org/officeDocument/2006/relationships/slide" Target="/ppt/slides/slide1.xml" Id="R2429437275874e79" /><Relationship Type="http://schemas.openxmlformats.org/officeDocument/2006/relationships/slide" Target="/ppt/slides/slide2.xml" Id="R0e6b165c96864b52" /><Relationship Type="http://schemas.openxmlformats.org/officeDocument/2006/relationships/slide" Target="/ppt/slides/slide3.xml" Id="Rdbe913959fce4779" /><Relationship Type="http://schemas.openxmlformats.org/officeDocument/2006/relationships/slide" Target="/ppt/slides/slide4.xml" Id="Rdc1bfff2d0fe48aa" /><Relationship Type="http://schemas.openxmlformats.org/officeDocument/2006/relationships/slide" Target="/ppt/slides/slide5.xml" Id="R4970ba737bed4645" /><Relationship Type="http://schemas.openxmlformats.org/officeDocument/2006/relationships/slide" Target="/ppt/slides/slide6.xml" Id="Rd815181928724d99" /><Relationship Type="http://schemas.openxmlformats.org/officeDocument/2006/relationships/slide" Target="/ppt/slides/slide7.xml" Id="R10a97efb41fc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863d85d55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0f023f8042f2" /><Relationship Type="http://schemas.openxmlformats.org/officeDocument/2006/relationships/theme" Target="/ppt/slideMasters/theme/theme1.xml" Id="R4fe8b7642c8e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90f023f80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b4e247e6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ca5546f2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e6053c8f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be75ac97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9c7a4c9b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af4ed5d1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55d8a73b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NORDAL REVISJONSBUREAU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REVISJONSBUREAU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94,1 %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BJARNE NORDAL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Ålesund Team-Revisjon AS, 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sbj@revisornordal.no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964 284 946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