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9deea401e4b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3d19f2f1e4488"/>
  </p:sldMasterIdLst>
  <p:sldIdLst>
    <p:sldId xmlns:r="http://schemas.openxmlformats.org/officeDocument/2006/relationships" id="256" r:id="Rd690fa4af6834fff"/>
    <p:sldId xmlns:r="http://schemas.openxmlformats.org/officeDocument/2006/relationships" id="257" r:id="Rb7c5a323e7f740b1"/>
    <p:sldId xmlns:r="http://schemas.openxmlformats.org/officeDocument/2006/relationships" id="258" r:id="R2920f7b694cb447a"/>
    <p:sldId xmlns:r="http://schemas.openxmlformats.org/officeDocument/2006/relationships" id="259" r:id="R8400e5f38f2d4391"/>
    <p:sldId xmlns:r="http://schemas.openxmlformats.org/officeDocument/2006/relationships" id="260" r:id="Rc12594c210994ff1"/>
    <p:sldId xmlns:r="http://schemas.openxmlformats.org/officeDocument/2006/relationships" id="261" r:id="R88be3ab83fdc4fad"/>
    <p:sldId xmlns:r="http://schemas.openxmlformats.org/officeDocument/2006/relationships" id="262" r:id="R66869cd1e52f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3d19f2f1e4488" /><Relationship Type="http://schemas.openxmlformats.org/officeDocument/2006/relationships/slide" Target="/ppt/slides/slide1.xml" Id="Rd690fa4af6834fff" /><Relationship Type="http://schemas.openxmlformats.org/officeDocument/2006/relationships/slide" Target="/ppt/slides/slide2.xml" Id="Rb7c5a323e7f740b1" /><Relationship Type="http://schemas.openxmlformats.org/officeDocument/2006/relationships/slide" Target="/ppt/slides/slide3.xml" Id="R2920f7b694cb447a" /><Relationship Type="http://schemas.openxmlformats.org/officeDocument/2006/relationships/slide" Target="/ppt/slides/slide4.xml" Id="R8400e5f38f2d4391" /><Relationship Type="http://schemas.openxmlformats.org/officeDocument/2006/relationships/slide" Target="/ppt/slides/slide5.xml" Id="Rc12594c210994ff1" /><Relationship Type="http://schemas.openxmlformats.org/officeDocument/2006/relationships/slide" Target="/ppt/slides/slide6.xml" Id="R88be3ab83fdc4fad" /><Relationship Type="http://schemas.openxmlformats.org/officeDocument/2006/relationships/slide" Target="/ppt/slides/slide7.xml" Id="R66869cd1e52f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e262ffc8d4e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798fde8f44ae0" /><Relationship Type="http://schemas.openxmlformats.org/officeDocument/2006/relationships/theme" Target="/ppt/slideMasters/theme/theme1.xml" Id="R2b1d9b3c3c6247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798fde8f4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0c56aba12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79f0dedd1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cfc8297d644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581b56aed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da442384446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5e91131444c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801bc7d21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−9 861 921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16 199 567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989 575 202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1 042 818 632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Blystad,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82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964 405 867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