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b55bce321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120aad00e4253"/>
  </p:sldMasterIdLst>
  <p:sldIdLst>
    <p:sldId xmlns:r="http://schemas.openxmlformats.org/officeDocument/2006/relationships" id="256" r:id="Rbb2f7b192d2e4f28"/>
    <p:sldId xmlns:r="http://schemas.openxmlformats.org/officeDocument/2006/relationships" id="257" r:id="R3e6e0e602bf64323"/>
    <p:sldId xmlns:r="http://schemas.openxmlformats.org/officeDocument/2006/relationships" id="258" r:id="R6c8ac022a4854e35"/>
    <p:sldId xmlns:r="http://schemas.openxmlformats.org/officeDocument/2006/relationships" id="259" r:id="Rbc8f0187f46b476c"/>
    <p:sldId xmlns:r="http://schemas.openxmlformats.org/officeDocument/2006/relationships" id="260" r:id="R1843e9b623de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120aad00e4253" /><Relationship Type="http://schemas.openxmlformats.org/officeDocument/2006/relationships/slide" Target="/ppt/slides/slide1.xml" Id="Rbb2f7b192d2e4f28" /><Relationship Type="http://schemas.openxmlformats.org/officeDocument/2006/relationships/slide" Target="/ppt/slides/slide2.xml" Id="R3e6e0e602bf64323" /><Relationship Type="http://schemas.openxmlformats.org/officeDocument/2006/relationships/slide" Target="/ppt/slides/slide3.xml" Id="R6c8ac022a4854e35" /><Relationship Type="http://schemas.openxmlformats.org/officeDocument/2006/relationships/slide" Target="/ppt/slides/slide4.xml" Id="Rbc8f0187f46b476c" /><Relationship Type="http://schemas.openxmlformats.org/officeDocument/2006/relationships/slide" Target="/ppt/slides/slide5.xml" Id="R1843e9b623de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57609d3d1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7fd851f01439a" /><Relationship Type="http://schemas.openxmlformats.org/officeDocument/2006/relationships/theme" Target="/ppt/slideMasters/theme/theme1.xml" Id="R1ac5980a1d03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7fd851f0143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6adf5b36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c6ed09e5845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89582186e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78f103bf2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2bdb142d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TOMTER MATHUS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TOMTER MATHUS ANS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964 432 627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TOMTER MATHUS ANS</a:t>
            </a:r>
          </a:p>
        </p:txBody>
      </p:sp>
    </p:spTree>
  </p:cSld>
  <p:clrMapOvr>
    <a:masterClrMapping xmlns:a="http://schemas.openxmlformats.org/drawingml/2006/main"/>
  </p:clrMapOvr>
</p:sld>
</file>