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d455a2cd4046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5d8d5e54c48cc"/>
  </p:sldMasterIdLst>
  <p:sldIdLst>
    <p:sldId xmlns:r="http://schemas.openxmlformats.org/officeDocument/2006/relationships" id="256" r:id="R6cdbd819373a499a"/>
    <p:sldId xmlns:r="http://schemas.openxmlformats.org/officeDocument/2006/relationships" id="257" r:id="Rc0f12e631bdf426b"/>
    <p:sldId xmlns:r="http://schemas.openxmlformats.org/officeDocument/2006/relationships" id="258" r:id="R3ad184c0493c4aee"/>
    <p:sldId xmlns:r="http://schemas.openxmlformats.org/officeDocument/2006/relationships" id="259" r:id="Rdc8303bf8d4c433c"/>
    <p:sldId xmlns:r="http://schemas.openxmlformats.org/officeDocument/2006/relationships" id="260" r:id="Rfbd569713a3843ca"/>
    <p:sldId xmlns:r="http://schemas.openxmlformats.org/officeDocument/2006/relationships" id="261" r:id="Redbd0dbbaf0041cf"/>
    <p:sldId xmlns:r="http://schemas.openxmlformats.org/officeDocument/2006/relationships" id="262" r:id="R16573483836840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5d8d5e54c48cc" /><Relationship Type="http://schemas.openxmlformats.org/officeDocument/2006/relationships/slide" Target="/ppt/slides/slide1.xml" Id="R6cdbd819373a499a" /><Relationship Type="http://schemas.openxmlformats.org/officeDocument/2006/relationships/slide" Target="/ppt/slides/slide2.xml" Id="Rc0f12e631bdf426b" /><Relationship Type="http://schemas.openxmlformats.org/officeDocument/2006/relationships/slide" Target="/ppt/slides/slide3.xml" Id="R3ad184c0493c4aee" /><Relationship Type="http://schemas.openxmlformats.org/officeDocument/2006/relationships/slide" Target="/ppt/slides/slide4.xml" Id="Rdc8303bf8d4c433c" /><Relationship Type="http://schemas.openxmlformats.org/officeDocument/2006/relationships/slide" Target="/ppt/slides/slide5.xml" Id="Rfbd569713a3843ca" /><Relationship Type="http://schemas.openxmlformats.org/officeDocument/2006/relationships/slide" Target="/ppt/slides/slide6.xml" Id="Redbd0dbbaf0041cf" /><Relationship Type="http://schemas.openxmlformats.org/officeDocument/2006/relationships/slide" Target="/ppt/slides/slide7.xml" Id="R16573483836840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c5ddff387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64027b974973" /><Relationship Type="http://schemas.openxmlformats.org/officeDocument/2006/relationships/theme" Target="/ppt/slideMasters/theme/theme1.xml" Id="R30f589adc776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4264027b97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15e2ffa55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52589c80d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18169cb2d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39f04727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3f7d1bb3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33e726a13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1d18887f1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TRÆNA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TRÆNA HANDEL AS ble etablert [år] og holder til i Træna.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28 714 724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8 646 551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8770 Træna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75095233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964 557 276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TRÆNA HANDEL AS</a:t>
            </a:r>
          </a:p>
        </p:txBody>
      </p:sp>
    </p:spTree>
  </p:cSld>
  <p:clrMapOvr>
    <a:masterClrMapping xmlns:a="http://schemas.openxmlformats.org/drawingml/2006/main"/>
  </p:clrMapOvr>
</p:sld>
</file>