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a246ca175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7e38250fa4bef"/>
  </p:sldMasterIdLst>
  <p:sldIdLst>
    <p:sldId xmlns:r="http://schemas.openxmlformats.org/officeDocument/2006/relationships" id="256" r:id="R0603378386d347c9"/>
    <p:sldId xmlns:r="http://schemas.openxmlformats.org/officeDocument/2006/relationships" id="257" r:id="Ra10a927ca828448e"/>
    <p:sldId xmlns:r="http://schemas.openxmlformats.org/officeDocument/2006/relationships" id="258" r:id="R8c32f2fb4a3047bf"/>
    <p:sldId xmlns:r="http://schemas.openxmlformats.org/officeDocument/2006/relationships" id="259" r:id="R36478f54f0dd44d3"/>
    <p:sldId xmlns:r="http://schemas.openxmlformats.org/officeDocument/2006/relationships" id="260" r:id="R1cc863565b9846db"/>
    <p:sldId xmlns:r="http://schemas.openxmlformats.org/officeDocument/2006/relationships" id="261" r:id="R4f47efa104e044e4"/>
    <p:sldId xmlns:r="http://schemas.openxmlformats.org/officeDocument/2006/relationships" id="262" r:id="Rd357c65e91d7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7e38250fa4bef" /><Relationship Type="http://schemas.openxmlformats.org/officeDocument/2006/relationships/slide" Target="/ppt/slides/slide1.xml" Id="R0603378386d347c9" /><Relationship Type="http://schemas.openxmlformats.org/officeDocument/2006/relationships/slide" Target="/ppt/slides/slide2.xml" Id="Ra10a927ca828448e" /><Relationship Type="http://schemas.openxmlformats.org/officeDocument/2006/relationships/slide" Target="/ppt/slides/slide3.xml" Id="R8c32f2fb4a3047bf" /><Relationship Type="http://schemas.openxmlformats.org/officeDocument/2006/relationships/slide" Target="/ppt/slides/slide4.xml" Id="R36478f54f0dd44d3" /><Relationship Type="http://schemas.openxmlformats.org/officeDocument/2006/relationships/slide" Target="/ppt/slides/slide5.xml" Id="R1cc863565b9846db" /><Relationship Type="http://schemas.openxmlformats.org/officeDocument/2006/relationships/slide" Target="/ppt/slides/slide6.xml" Id="R4f47efa104e044e4" /><Relationship Type="http://schemas.openxmlformats.org/officeDocument/2006/relationships/slide" Target="/ppt/slides/slide7.xml" Id="Rd357c65e91d7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2de9bfdf1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081ef64f4b68" /><Relationship Type="http://schemas.openxmlformats.org/officeDocument/2006/relationships/theme" Target="/ppt/slideMasters/theme/theme1.xml" Id="R3d5b0c51fe4e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7081ef64f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e175ac42d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9be8612f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6c3165ee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162cf0b5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36dae437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afd5246de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da2709b3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L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 BREKKE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15 536 405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ANTON BREKKE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BREKKE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10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post@brekke.as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964 618 356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