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88dd29690e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10c34bddba4860"/>
  </p:sldMasterIdLst>
  <p:sldIdLst>
    <p:sldId xmlns:r="http://schemas.openxmlformats.org/officeDocument/2006/relationships" id="256" r:id="R252f868c4ede45ec"/>
    <p:sldId xmlns:r="http://schemas.openxmlformats.org/officeDocument/2006/relationships" id="257" r:id="R57cb9122de634755"/>
    <p:sldId xmlns:r="http://schemas.openxmlformats.org/officeDocument/2006/relationships" id="258" r:id="R3eede0725d484691"/>
    <p:sldId xmlns:r="http://schemas.openxmlformats.org/officeDocument/2006/relationships" id="259" r:id="Rd98a25fcf5dc4305"/>
    <p:sldId xmlns:r="http://schemas.openxmlformats.org/officeDocument/2006/relationships" id="260" r:id="R3059814cf56b4f4c"/>
    <p:sldId xmlns:r="http://schemas.openxmlformats.org/officeDocument/2006/relationships" id="261" r:id="R2bcd185ff5724ccb"/>
    <p:sldId xmlns:r="http://schemas.openxmlformats.org/officeDocument/2006/relationships" id="262" r:id="Re0f8000109e3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10c34bddba4860" /><Relationship Type="http://schemas.openxmlformats.org/officeDocument/2006/relationships/slide" Target="/ppt/slides/slide1.xml" Id="R252f868c4ede45ec" /><Relationship Type="http://schemas.openxmlformats.org/officeDocument/2006/relationships/slide" Target="/ppt/slides/slide2.xml" Id="R57cb9122de634755" /><Relationship Type="http://schemas.openxmlformats.org/officeDocument/2006/relationships/slide" Target="/ppt/slides/slide3.xml" Id="R3eede0725d484691" /><Relationship Type="http://schemas.openxmlformats.org/officeDocument/2006/relationships/slide" Target="/ppt/slides/slide4.xml" Id="Rd98a25fcf5dc4305" /><Relationship Type="http://schemas.openxmlformats.org/officeDocument/2006/relationships/slide" Target="/ppt/slides/slide5.xml" Id="R3059814cf56b4f4c" /><Relationship Type="http://schemas.openxmlformats.org/officeDocument/2006/relationships/slide" Target="/ppt/slides/slide6.xml" Id="R2bcd185ff5724ccb" /><Relationship Type="http://schemas.openxmlformats.org/officeDocument/2006/relationships/slide" Target="/ppt/slides/slide7.xml" Id="Re0f8000109e3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947f1bb584d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92a27f79d4a5a" /><Relationship Type="http://schemas.openxmlformats.org/officeDocument/2006/relationships/theme" Target="/ppt/slideMasters/theme/theme1.xml" Id="R6d49662d3868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b92a27f79d4a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21a8746d5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d18c45621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48df9abf345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39b5e7ea3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29d216efa4a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a6565381e4d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8daa6988747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HEH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ØKONOMI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313 278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SKJEFSTAD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TETTUM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MONICA SUNDBY DOKKEN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964 769 516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HEH ØKONOMI AS</a:t>
            </a:r>
          </a:p>
        </p:txBody>
      </p:sp>
    </p:spTree>
  </p:cSld>
  <p:clrMapOvr>
    <a:masterClrMapping xmlns:a="http://schemas.openxmlformats.org/drawingml/2006/main"/>
  </p:clrMapOvr>
</p:sld>
</file>