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4c1e5ddde647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bd2f5f6084448"/>
  </p:sldMasterIdLst>
  <p:sldIdLst>
    <p:sldId xmlns:r="http://schemas.openxmlformats.org/officeDocument/2006/relationships" id="256" r:id="R190ac0de56824a6b"/>
    <p:sldId xmlns:r="http://schemas.openxmlformats.org/officeDocument/2006/relationships" id="257" r:id="R4d631f6eb7664b72"/>
    <p:sldId xmlns:r="http://schemas.openxmlformats.org/officeDocument/2006/relationships" id="258" r:id="Rac7e2fbb874147be"/>
    <p:sldId xmlns:r="http://schemas.openxmlformats.org/officeDocument/2006/relationships" id="259" r:id="R5fda158870f34aeb"/>
    <p:sldId xmlns:r="http://schemas.openxmlformats.org/officeDocument/2006/relationships" id="260" r:id="Rd3c31333ff60451d"/>
    <p:sldId xmlns:r="http://schemas.openxmlformats.org/officeDocument/2006/relationships" id="261" r:id="R8bf2afb92fcb412f"/>
    <p:sldId xmlns:r="http://schemas.openxmlformats.org/officeDocument/2006/relationships" id="262" r:id="R4d701983008246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bd2f5f6084448" /><Relationship Type="http://schemas.openxmlformats.org/officeDocument/2006/relationships/slide" Target="/ppt/slides/slide1.xml" Id="R190ac0de56824a6b" /><Relationship Type="http://schemas.openxmlformats.org/officeDocument/2006/relationships/slide" Target="/ppt/slides/slide2.xml" Id="R4d631f6eb7664b72" /><Relationship Type="http://schemas.openxmlformats.org/officeDocument/2006/relationships/slide" Target="/ppt/slides/slide3.xml" Id="Rac7e2fbb874147be" /><Relationship Type="http://schemas.openxmlformats.org/officeDocument/2006/relationships/slide" Target="/ppt/slides/slide4.xml" Id="R5fda158870f34aeb" /><Relationship Type="http://schemas.openxmlformats.org/officeDocument/2006/relationships/slide" Target="/ppt/slides/slide5.xml" Id="Rd3c31333ff60451d" /><Relationship Type="http://schemas.openxmlformats.org/officeDocument/2006/relationships/slide" Target="/ppt/slides/slide6.xml" Id="R8bf2afb92fcb412f" /><Relationship Type="http://schemas.openxmlformats.org/officeDocument/2006/relationships/slide" Target="/ppt/slides/slide7.xml" Id="R4d701983008246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7ece4b7474f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8d76fac384281" /><Relationship Type="http://schemas.openxmlformats.org/officeDocument/2006/relationships/theme" Target="/ppt/slideMasters/theme/theme1.xml" Id="R9c8cd155c70d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8d76fac38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c075d383c41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349608104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41901f57b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23fd6cae8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f69b1c87c49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7249a29e64d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87b38593445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FINANSRINGEN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3 307 435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BJØRN ERLING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TONJE RENATE ROGSTAD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964 789 525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