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d2027a87d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6eafeb9d34814"/>
  </p:sldMasterIdLst>
  <p:sldIdLst>
    <p:sldId xmlns:r="http://schemas.openxmlformats.org/officeDocument/2006/relationships" id="256" r:id="Redd7fd49268548a4"/>
    <p:sldId xmlns:r="http://schemas.openxmlformats.org/officeDocument/2006/relationships" id="257" r:id="Rf08419a1c531477f"/>
    <p:sldId xmlns:r="http://schemas.openxmlformats.org/officeDocument/2006/relationships" id="258" r:id="R17a558763f514678"/>
    <p:sldId xmlns:r="http://schemas.openxmlformats.org/officeDocument/2006/relationships" id="259" r:id="R99692baa60de4671"/>
    <p:sldId xmlns:r="http://schemas.openxmlformats.org/officeDocument/2006/relationships" id="260" r:id="Rdb211e2a26d6410d"/>
    <p:sldId xmlns:r="http://schemas.openxmlformats.org/officeDocument/2006/relationships" id="261" r:id="Rb7bd4f5879a1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6eafeb9d34814" /><Relationship Type="http://schemas.openxmlformats.org/officeDocument/2006/relationships/slide" Target="/ppt/slides/slide1.xml" Id="Redd7fd49268548a4" /><Relationship Type="http://schemas.openxmlformats.org/officeDocument/2006/relationships/slide" Target="/ppt/slides/slide2.xml" Id="Rf08419a1c531477f" /><Relationship Type="http://schemas.openxmlformats.org/officeDocument/2006/relationships/slide" Target="/ppt/slides/slide3.xml" Id="R17a558763f514678" /><Relationship Type="http://schemas.openxmlformats.org/officeDocument/2006/relationships/slide" Target="/ppt/slides/slide4.xml" Id="R99692baa60de4671" /><Relationship Type="http://schemas.openxmlformats.org/officeDocument/2006/relationships/slide" Target="/ppt/slides/slide5.xml" Id="Rdb211e2a26d6410d" /><Relationship Type="http://schemas.openxmlformats.org/officeDocument/2006/relationships/slide" Target="/ppt/slides/slide6.xml" Id="Rb7bd4f5879a1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5d0341937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ea651a244c86" /><Relationship Type="http://schemas.openxmlformats.org/officeDocument/2006/relationships/theme" Target="/ppt/slideMasters/theme/theme1.xml" Id="Radc95ba03629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cea651a24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74b18ac16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7a6893fb8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288870417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838c033c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2424aa55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9b543ccf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66 274 549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13 984 071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173 575 781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180 931 583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safe@safe.no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964 812 578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</a:t>
            </a:r>
          </a:p>
        </p:txBody>
      </p:sp>
    </p:spTree>
  </p:cSld>
  <p:clrMapOvr>
    <a:masterClrMapping xmlns:a="http://schemas.openxmlformats.org/drawingml/2006/main"/>
  </p:clrMapOvr>
</p:sld>
</file>