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e5f4cdddb441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1d2e69ffb4255"/>
  </p:sldMasterIdLst>
  <p:sldIdLst>
    <p:sldId xmlns:r="http://schemas.openxmlformats.org/officeDocument/2006/relationships" id="256" r:id="Rab20302906464636"/>
    <p:sldId xmlns:r="http://schemas.openxmlformats.org/officeDocument/2006/relationships" id="257" r:id="Ra35f95b43fb74241"/>
    <p:sldId xmlns:r="http://schemas.openxmlformats.org/officeDocument/2006/relationships" id="258" r:id="Rb00081172a274326"/>
    <p:sldId xmlns:r="http://schemas.openxmlformats.org/officeDocument/2006/relationships" id="259" r:id="Ra06c8550b4d145dc"/>
    <p:sldId xmlns:r="http://schemas.openxmlformats.org/officeDocument/2006/relationships" id="260" r:id="R6e82392fff4f4415"/>
    <p:sldId xmlns:r="http://schemas.openxmlformats.org/officeDocument/2006/relationships" id="261" r:id="R4ada2ba4a0d34d8b"/>
    <p:sldId xmlns:r="http://schemas.openxmlformats.org/officeDocument/2006/relationships" id="262" r:id="R01c2227aae5e4b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1d2e69ffb4255" /><Relationship Type="http://schemas.openxmlformats.org/officeDocument/2006/relationships/slide" Target="/ppt/slides/slide1.xml" Id="Rab20302906464636" /><Relationship Type="http://schemas.openxmlformats.org/officeDocument/2006/relationships/slide" Target="/ppt/slides/slide2.xml" Id="Ra35f95b43fb74241" /><Relationship Type="http://schemas.openxmlformats.org/officeDocument/2006/relationships/slide" Target="/ppt/slides/slide3.xml" Id="Rb00081172a274326" /><Relationship Type="http://schemas.openxmlformats.org/officeDocument/2006/relationships/slide" Target="/ppt/slides/slide4.xml" Id="Ra06c8550b4d145dc" /><Relationship Type="http://schemas.openxmlformats.org/officeDocument/2006/relationships/slide" Target="/ppt/slides/slide5.xml" Id="R6e82392fff4f4415" /><Relationship Type="http://schemas.openxmlformats.org/officeDocument/2006/relationships/slide" Target="/ppt/slides/slide6.xml" Id="R4ada2ba4a0d34d8b" /><Relationship Type="http://schemas.openxmlformats.org/officeDocument/2006/relationships/slide" Target="/ppt/slides/slide7.xml" Id="R01c2227aae5e4b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fe2920438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6e71363d645c7" /><Relationship Type="http://schemas.openxmlformats.org/officeDocument/2006/relationships/theme" Target="/ppt/slideMasters/theme/theme1.xml" Id="R96ee8be27e49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d6e71363d645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8c201e23e40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f8716f02b48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a65797c22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bbb036896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db66ce4eb48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7f26b9d9b47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d8347a39c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INGE SLETTHEI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27 291 630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142 150 759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167 452 044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SLETHEI  –  54,8 %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SKOVGAARD SLETHEI  –  30,1 %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SLETHEI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SKOVGAARD SLETHEI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Selsnesvegen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13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964 898 278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