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eee64bbbb545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956869e4d848c5"/>
  </p:sldMasterIdLst>
  <p:sldIdLst>
    <p:sldId xmlns:r="http://schemas.openxmlformats.org/officeDocument/2006/relationships" id="256" r:id="Rab3c5c64a83f405f"/>
    <p:sldId xmlns:r="http://schemas.openxmlformats.org/officeDocument/2006/relationships" id="257" r:id="R1457615eda5144fe"/>
    <p:sldId xmlns:r="http://schemas.openxmlformats.org/officeDocument/2006/relationships" id="258" r:id="R5a8a8eaa39764b9d"/>
    <p:sldId xmlns:r="http://schemas.openxmlformats.org/officeDocument/2006/relationships" id="259" r:id="R2feebdefe17e4f38"/>
    <p:sldId xmlns:r="http://schemas.openxmlformats.org/officeDocument/2006/relationships" id="260" r:id="Rd5974a45dd764782"/>
    <p:sldId xmlns:r="http://schemas.openxmlformats.org/officeDocument/2006/relationships" id="261" r:id="Rf22c9a353747497f"/>
    <p:sldId xmlns:r="http://schemas.openxmlformats.org/officeDocument/2006/relationships" id="262" r:id="R63186a6b07c74c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956869e4d848c5" /><Relationship Type="http://schemas.openxmlformats.org/officeDocument/2006/relationships/slide" Target="/ppt/slides/slide1.xml" Id="Rab3c5c64a83f405f" /><Relationship Type="http://schemas.openxmlformats.org/officeDocument/2006/relationships/slide" Target="/ppt/slides/slide2.xml" Id="R1457615eda5144fe" /><Relationship Type="http://schemas.openxmlformats.org/officeDocument/2006/relationships/slide" Target="/ppt/slides/slide3.xml" Id="R5a8a8eaa39764b9d" /><Relationship Type="http://schemas.openxmlformats.org/officeDocument/2006/relationships/slide" Target="/ppt/slides/slide4.xml" Id="R2feebdefe17e4f38" /><Relationship Type="http://schemas.openxmlformats.org/officeDocument/2006/relationships/slide" Target="/ppt/slides/slide5.xml" Id="Rd5974a45dd764782" /><Relationship Type="http://schemas.openxmlformats.org/officeDocument/2006/relationships/slide" Target="/ppt/slides/slide6.xml" Id="Rf22c9a353747497f" /><Relationship Type="http://schemas.openxmlformats.org/officeDocument/2006/relationships/slide" Target="/ppt/slides/slide7.xml" Id="R63186a6b07c74c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18dca081bb47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33fb8f84145ab" /><Relationship Type="http://schemas.openxmlformats.org/officeDocument/2006/relationships/theme" Target="/ppt/slideMasters/theme/theme1.xml" Id="R1469eb2dd8b747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933fb8f84145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d898cd9f449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358cb633447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feeb1a99b43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e86a473fd4c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2b042074446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2356f14ce4e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0d31c447142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AUESTAD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AUESTAD AS ble etablert [år] og holder til i Varhaug.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84 026 560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4 164 108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5 961 752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15 453 498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34 975 154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GORDON BØE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TAPTO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4360 Varhaug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43 01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spar.varhaug@ngbutikk.net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964 920 060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AUESTAD AS</a:t>
            </a:r>
          </a:p>
        </p:txBody>
      </p:sp>
    </p:spTree>
  </p:cSld>
  <p:clrMapOvr>
    <a:masterClrMapping xmlns:a="http://schemas.openxmlformats.org/drawingml/2006/main"/>
  </p:clrMapOvr>
</p:sld>
</file>