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5469a7d6374c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3a9fa9fae14f6b"/>
  </p:sldMasterIdLst>
  <p:sldIdLst>
    <p:sldId xmlns:r="http://schemas.openxmlformats.org/officeDocument/2006/relationships" id="256" r:id="R94082d2a64474f98"/>
    <p:sldId xmlns:r="http://schemas.openxmlformats.org/officeDocument/2006/relationships" id="257" r:id="R77a50e3b56644953"/>
    <p:sldId xmlns:r="http://schemas.openxmlformats.org/officeDocument/2006/relationships" id="258" r:id="R4c7d026c8eda46b7"/>
    <p:sldId xmlns:r="http://schemas.openxmlformats.org/officeDocument/2006/relationships" id="259" r:id="Re8c917aacdae4697"/>
    <p:sldId xmlns:r="http://schemas.openxmlformats.org/officeDocument/2006/relationships" id="260" r:id="R1d5dab69c7c8497b"/>
    <p:sldId xmlns:r="http://schemas.openxmlformats.org/officeDocument/2006/relationships" id="261" r:id="Re58e0cbff809488c"/>
    <p:sldId xmlns:r="http://schemas.openxmlformats.org/officeDocument/2006/relationships" id="262" r:id="Rff91079734a44d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3a9fa9fae14f6b" /><Relationship Type="http://schemas.openxmlformats.org/officeDocument/2006/relationships/slide" Target="/ppt/slides/slide1.xml" Id="R94082d2a64474f98" /><Relationship Type="http://schemas.openxmlformats.org/officeDocument/2006/relationships/slide" Target="/ppt/slides/slide2.xml" Id="R77a50e3b56644953" /><Relationship Type="http://schemas.openxmlformats.org/officeDocument/2006/relationships/slide" Target="/ppt/slides/slide3.xml" Id="R4c7d026c8eda46b7" /><Relationship Type="http://schemas.openxmlformats.org/officeDocument/2006/relationships/slide" Target="/ppt/slides/slide4.xml" Id="Re8c917aacdae4697" /><Relationship Type="http://schemas.openxmlformats.org/officeDocument/2006/relationships/slide" Target="/ppt/slides/slide5.xml" Id="R1d5dab69c7c8497b" /><Relationship Type="http://schemas.openxmlformats.org/officeDocument/2006/relationships/slide" Target="/ppt/slides/slide6.xml" Id="Re58e0cbff809488c" /><Relationship Type="http://schemas.openxmlformats.org/officeDocument/2006/relationships/slide" Target="/ppt/slides/slide7.xml" Id="Rff91079734a44d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dbac830f364f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920be67614bef" /><Relationship Type="http://schemas.openxmlformats.org/officeDocument/2006/relationships/theme" Target="/ppt/slideMasters/theme/theme1.xml" Id="Re86221fb6f1540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b920be67614b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b678a237542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d43067a334c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662c672c841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742d867b648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fee59965344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4ec47457b43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e83eb5c2248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SOLATI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SOLATI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5 490 324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22 039 012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22 039 012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CATHRINE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MATHIAS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 ELISABETH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HARALD ARNESEN  –  10,8 %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ARNESEN  –  1,4 %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Cathrine Arnesen, Absalon Beyers gate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964 928 045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