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6b28ba251f42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71596e63e492e"/>
  </p:sldMasterIdLst>
  <p:sldIdLst>
    <p:sldId xmlns:r="http://schemas.openxmlformats.org/officeDocument/2006/relationships" id="256" r:id="R593de70549354d4b"/>
    <p:sldId xmlns:r="http://schemas.openxmlformats.org/officeDocument/2006/relationships" id="257" r:id="Ree1b7f36de3a49dc"/>
    <p:sldId xmlns:r="http://schemas.openxmlformats.org/officeDocument/2006/relationships" id="258" r:id="Rece0a7aafe9b4b75"/>
    <p:sldId xmlns:r="http://schemas.openxmlformats.org/officeDocument/2006/relationships" id="259" r:id="R4e5d46c2d2944cc7"/>
    <p:sldId xmlns:r="http://schemas.openxmlformats.org/officeDocument/2006/relationships" id="260" r:id="R8928537dd3a9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71596e63e492e" /><Relationship Type="http://schemas.openxmlformats.org/officeDocument/2006/relationships/slide" Target="/ppt/slides/slide1.xml" Id="R593de70549354d4b" /><Relationship Type="http://schemas.openxmlformats.org/officeDocument/2006/relationships/slide" Target="/ppt/slides/slide2.xml" Id="Ree1b7f36de3a49dc" /><Relationship Type="http://schemas.openxmlformats.org/officeDocument/2006/relationships/slide" Target="/ppt/slides/slide3.xml" Id="Rece0a7aafe9b4b75" /><Relationship Type="http://schemas.openxmlformats.org/officeDocument/2006/relationships/slide" Target="/ppt/slides/slide4.xml" Id="R4e5d46c2d2944cc7" /><Relationship Type="http://schemas.openxmlformats.org/officeDocument/2006/relationships/slide" Target="/ppt/slides/slide5.xml" Id="R8928537dd3a9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858b5f9ac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9faa0a0a44614" /><Relationship Type="http://schemas.openxmlformats.org/officeDocument/2006/relationships/theme" Target="/ppt/slideMasters/theme/theme1.xml" Id="Redb9be53d805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9faa0a0a4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0fb8af3a942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c52ae4bf14e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7c7d22681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d731b5caf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c1be26aea43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HVALER KOMMUNE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 37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postmottak@hvaler.kommune.no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www.hvaler.kommune.no/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964 947 082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