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c7ac5298bb4f4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e2d6c6c3c94eef"/>
  </p:sldMasterIdLst>
  <p:sldIdLst>
    <p:sldId xmlns:r="http://schemas.openxmlformats.org/officeDocument/2006/relationships" id="256" r:id="R2e5b61f89a8745dc"/>
    <p:sldId xmlns:r="http://schemas.openxmlformats.org/officeDocument/2006/relationships" id="257" r:id="R62af138d448742ef"/>
    <p:sldId xmlns:r="http://schemas.openxmlformats.org/officeDocument/2006/relationships" id="258" r:id="Rdaad2824c1394780"/>
    <p:sldId xmlns:r="http://schemas.openxmlformats.org/officeDocument/2006/relationships" id="259" r:id="Ra49be839b7be4755"/>
    <p:sldId xmlns:r="http://schemas.openxmlformats.org/officeDocument/2006/relationships" id="260" r:id="R4be3dc25d63d46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e2d6c6c3c94eef" /><Relationship Type="http://schemas.openxmlformats.org/officeDocument/2006/relationships/slide" Target="/ppt/slides/slide1.xml" Id="R2e5b61f89a8745dc" /><Relationship Type="http://schemas.openxmlformats.org/officeDocument/2006/relationships/slide" Target="/ppt/slides/slide2.xml" Id="R62af138d448742ef" /><Relationship Type="http://schemas.openxmlformats.org/officeDocument/2006/relationships/slide" Target="/ppt/slides/slide3.xml" Id="Rdaad2824c1394780" /><Relationship Type="http://schemas.openxmlformats.org/officeDocument/2006/relationships/slide" Target="/ppt/slides/slide4.xml" Id="Ra49be839b7be4755" /><Relationship Type="http://schemas.openxmlformats.org/officeDocument/2006/relationships/slide" Target="/ppt/slides/slide5.xml" Id="R4be3dc25d63d46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0b0e38ca9d459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a6ac7deee644e9" /><Relationship Type="http://schemas.openxmlformats.org/officeDocument/2006/relationships/theme" Target="/ppt/slideMasters/theme/theme1.xml" Id="R053b84dae58e44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a6ac7deee644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98b60170654b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3c9116294140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8fa112425b44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85b4888c6b41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fa2b464f0a46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ÅSNES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ÅSNES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ÅSNES KOMMUNE ble etablert [år] og holder til i Flisa.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ÅSNES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ÅSNES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ÅSNES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2270 Flisa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95 66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post@asnes.kommune.no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www.asnes.kommune.no/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964 948 232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ÅSNES KOMMUNE</a:t>
            </a:r>
          </a:p>
        </p:txBody>
      </p:sp>
    </p:spTree>
  </p:cSld>
  <p:clrMapOvr>
    <a:masterClrMapping xmlns:a="http://schemas.openxmlformats.org/drawingml/2006/main"/>
  </p:clrMapOvr>
</p:sld>
</file>