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9dc9d8a0bc44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b0ba45b4eb4a49"/>
  </p:sldMasterIdLst>
  <p:sldIdLst>
    <p:sldId xmlns:r="http://schemas.openxmlformats.org/officeDocument/2006/relationships" id="256" r:id="R6ae7607f6094482b"/>
    <p:sldId xmlns:r="http://schemas.openxmlformats.org/officeDocument/2006/relationships" id="257" r:id="R1ef4f5f4076943a9"/>
    <p:sldId xmlns:r="http://schemas.openxmlformats.org/officeDocument/2006/relationships" id="258" r:id="R560de74c0208443f"/>
    <p:sldId xmlns:r="http://schemas.openxmlformats.org/officeDocument/2006/relationships" id="259" r:id="R291c84f02bd748a6"/>
    <p:sldId xmlns:r="http://schemas.openxmlformats.org/officeDocument/2006/relationships" id="260" r:id="Rb412864b347b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0ba45b4eb4a49" /><Relationship Type="http://schemas.openxmlformats.org/officeDocument/2006/relationships/slide" Target="/ppt/slides/slide1.xml" Id="R6ae7607f6094482b" /><Relationship Type="http://schemas.openxmlformats.org/officeDocument/2006/relationships/slide" Target="/ppt/slides/slide2.xml" Id="R1ef4f5f4076943a9" /><Relationship Type="http://schemas.openxmlformats.org/officeDocument/2006/relationships/slide" Target="/ppt/slides/slide3.xml" Id="R560de74c0208443f" /><Relationship Type="http://schemas.openxmlformats.org/officeDocument/2006/relationships/slide" Target="/ppt/slides/slide4.xml" Id="R291c84f02bd748a6" /><Relationship Type="http://schemas.openxmlformats.org/officeDocument/2006/relationships/slide" Target="/ppt/slides/slide5.xml" Id="Rb412864b347b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561ca523b47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282e213d04e31" /><Relationship Type="http://schemas.openxmlformats.org/officeDocument/2006/relationships/theme" Target="/ppt/slideMasters/theme/theme1.xml" Id="Recc617e419464d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282e213d04e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b038d47bb40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6bacc7b6441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d6780f2fe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72e3764754c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792287fb2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LESJA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LESJA KOMMUNE ble etablert [år] og holder til i Lesja.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Jakup B. Klukstads veg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2665 Lesja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24 41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postmottak@lesja.kommune.no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www.lesja.kommune.no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964 949 204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 KOMMUNE</a:t>
            </a:r>
          </a:p>
        </p:txBody>
      </p:sp>
    </p:spTree>
  </p:cSld>
  <p:clrMapOvr>
    <a:masterClrMapping xmlns:a="http://schemas.openxmlformats.org/drawingml/2006/main"/>
  </p:clrMapOvr>
</p:sld>
</file>