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bd0d86134642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17b306741a47f7"/>
  </p:sldMasterIdLst>
  <p:sldIdLst>
    <p:sldId xmlns:r="http://schemas.openxmlformats.org/officeDocument/2006/relationships" id="256" r:id="R6c1b60fb079c4fa3"/>
    <p:sldId xmlns:r="http://schemas.openxmlformats.org/officeDocument/2006/relationships" id="257" r:id="R5fdfaba8f5c44d91"/>
    <p:sldId xmlns:r="http://schemas.openxmlformats.org/officeDocument/2006/relationships" id="258" r:id="R7761f229918c41e3"/>
    <p:sldId xmlns:r="http://schemas.openxmlformats.org/officeDocument/2006/relationships" id="259" r:id="Rf0eb5b7205d04347"/>
    <p:sldId xmlns:r="http://schemas.openxmlformats.org/officeDocument/2006/relationships" id="260" r:id="R1644bc866ca945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17b306741a47f7" /><Relationship Type="http://schemas.openxmlformats.org/officeDocument/2006/relationships/slide" Target="/ppt/slides/slide1.xml" Id="R6c1b60fb079c4fa3" /><Relationship Type="http://schemas.openxmlformats.org/officeDocument/2006/relationships/slide" Target="/ppt/slides/slide2.xml" Id="R5fdfaba8f5c44d91" /><Relationship Type="http://schemas.openxmlformats.org/officeDocument/2006/relationships/slide" Target="/ppt/slides/slide3.xml" Id="R7761f229918c41e3" /><Relationship Type="http://schemas.openxmlformats.org/officeDocument/2006/relationships/slide" Target="/ppt/slides/slide4.xml" Id="Rf0eb5b7205d04347" /><Relationship Type="http://schemas.openxmlformats.org/officeDocument/2006/relationships/slide" Target="/ppt/slides/slide5.xml" Id="R1644bc866ca945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c88a1f2c0749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650cb0a734b58" /><Relationship Type="http://schemas.openxmlformats.org/officeDocument/2006/relationships/theme" Target="/ppt/slideMasters/theme/theme1.xml" Id="R8a2daf126def41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9650cb0a734b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23249e4424b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5bba8af9f46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64a5844a54f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b96c4c07749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3e797170741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ENEBAKK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ENEBAKK KOMMUNE ble etablert [år] og holder til i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Prestegårdsveien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1912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99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postmottak@enebakk.kommune.no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www.enebakk.kommune.no/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964 949 581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