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f9cd46106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b2729ba65431f"/>
  </p:sldMasterIdLst>
  <p:sldIdLst>
    <p:sldId xmlns:r="http://schemas.openxmlformats.org/officeDocument/2006/relationships" id="256" r:id="R61ed94b1aa2e4820"/>
    <p:sldId xmlns:r="http://schemas.openxmlformats.org/officeDocument/2006/relationships" id="257" r:id="R7c4363dffbdd477d"/>
    <p:sldId xmlns:r="http://schemas.openxmlformats.org/officeDocument/2006/relationships" id="258" r:id="Rb5aeeefc2be44764"/>
    <p:sldId xmlns:r="http://schemas.openxmlformats.org/officeDocument/2006/relationships" id="259" r:id="R5dbfe9643f0943f4"/>
    <p:sldId xmlns:r="http://schemas.openxmlformats.org/officeDocument/2006/relationships" id="260" r:id="R88044e82bb3b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b2729ba65431f" /><Relationship Type="http://schemas.openxmlformats.org/officeDocument/2006/relationships/slide" Target="/ppt/slides/slide1.xml" Id="R61ed94b1aa2e4820" /><Relationship Type="http://schemas.openxmlformats.org/officeDocument/2006/relationships/slide" Target="/ppt/slides/slide2.xml" Id="R7c4363dffbdd477d" /><Relationship Type="http://schemas.openxmlformats.org/officeDocument/2006/relationships/slide" Target="/ppt/slides/slide3.xml" Id="Rb5aeeefc2be44764" /><Relationship Type="http://schemas.openxmlformats.org/officeDocument/2006/relationships/slide" Target="/ppt/slides/slide4.xml" Id="R5dbfe9643f0943f4" /><Relationship Type="http://schemas.openxmlformats.org/officeDocument/2006/relationships/slide" Target="/ppt/slides/slide5.xml" Id="R88044e82bb3b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88889602a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59734aa24cc2" /><Relationship Type="http://schemas.openxmlformats.org/officeDocument/2006/relationships/theme" Target="/ppt/slideMasters/theme/theme1.xml" Id="R255581370fca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c59734aa2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4c3faed9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0634f1ae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87f47cbe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6819733f2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82a0cbb7a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TOTEN KOMMUNE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14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