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5c6ef777744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4dcd27e01f4ad3"/>
  </p:sldMasterIdLst>
  <p:sldIdLst>
    <p:sldId xmlns:r="http://schemas.openxmlformats.org/officeDocument/2006/relationships" id="256" r:id="R44f79c193a9549e6"/>
    <p:sldId xmlns:r="http://schemas.openxmlformats.org/officeDocument/2006/relationships" id="257" r:id="Rd00b8d47025744c1"/>
    <p:sldId xmlns:r="http://schemas.openxmlformats.org/officeDocument/2006/relationships" id="258" r:id="R3dc72194b6174ea1"/>
    <p:sldId xmlns:r="http://schemas.openxmlformats.org/officeDocument/2006/relationships" id="259" r:id="R56935c6180f945ba"/>
    <p:sldId xmlns:r="http://schemas.openxmlformats.org/officeDocument/2006/relationships" id="260" r:id="R5a2a4e60bcca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dcd27e01f4ad3" /><Relationship Type="http://schemas.openxmlformats.org/officeDocument/2006/relationships/slide" Target="/ppt/slides/slide1.xml" Id="R44f79c193a9549e6" /><Relationship Type="http://schemas.openxmlformats.org/officeDocument/2006/relationships/slide" Target="/ppt/slides/slide2.xml" Id="Rd00b8d47025744c1" /><Relationship Type="http://schemas.openxmlformats.org/officeDocument/2006/relationships/slide" Target="/ppt/slides/slide3.xml" Id="R3dc72194b6174ea1" /><Relationship Type="http://schemas.openxmlformats.org/officeDocument/2006/relationships/slide" Target="/ppt/slides/slide4.xml" Id="R56935c6180f945ba" /><Relationship Type="http://schemas.openxmlformats.org/officeDocument/2006/relationships/slide" Target="/ppt/slides/slide5.xml" Id="R5a2a4e60bcca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f5254a639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dd991799142d2" /><Relationship Type="http://schemas.openxmlformats.org/officeDocument/2006/relationships/theme" Target="/ppt/slideMasters/theme/theme1.xml" Id="R8a3110ece33e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dd991799142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f26e57075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a39c13bd4c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05625f203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19da8f8514c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ca5103fca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KOMMUNE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