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878ef65d9b45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ed7af004e04c67"/>
  </p:sldMasterIdLst>
  <p:sldIdLst>
    <p:sldId xmlns:r="http://schemas.openxmlformats.org/officeDocument/2006/relationships" id="256" r:id="R2c0d51392770477a"/>
    <p:sldId xmlns:r="http://schemas.openxmlformats.org/officeDocument/2006/relationships" id="257" r:id="R2da507c7485145cc"/>
    <p:sldId xmlns:r="http://schemas.openxmlformats.org/officeDocument/2006/relationships" id="258" r:id="R7960d2d1d13e4174"/>
    <p:sldId xmlns:r="http://schemas.openxmlformats.org/officeDocument/2006/relationships" id="259" r:id="Raf3ab9841e95436f"/>
    <p:sldId xmlns:r="http://schemas.openxmlformats.org/officeDocument/2006/relationships" id="260" r:id="R8e04d7f7d4e34e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ed7af004e04c67" /><Relationship Type="http://schemas.openxmlformats.org/officeDocument/2006/relationships/slide" Target="/ppt/slides/slide1.xml" Id="R2c0d51392770477a" /><Relationship Type="http://schemas.openxmlformats.org/officeDocument/2006/relationships/slide" Target="/ppt/slides/slide2.xml" Id="R2da507c7485145cc" /><Relationship Type="http://schemas.openxmlformats.org/officeDocument/2006/relationships/slide" Target="/ppt/slides/slide3.xml" Id="R7960d2d1d13e4174" /><Relationship Type="http://schemas.openxmlformats.org/officeDocument/2006/relationships/slide" Target="/ppt/slides/slide4.xml" Id="Raf3ab9841e95436f" /><Relationship Type="http://schemas.openxmlformats.org/officeDocument/2006/relationships/slide" Target="/ppt/slides/slide5.xml" Id="R8e04d7f7d4e34e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900ece14b040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355dedc07447e" /><Relationship Type="http://schemas.openxmlformats.org/officeDocument/2006/relationships/theme" Target="/ppt/slideMasters/theme/theme1.xml" Id="Rdab9ce4dc4c846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c355dedc0744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5829f083140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eef19f2df4c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f4bbf1a9b4c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e23063951541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341183d39b47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LØTEN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LØTEN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LØTEN KOMMUNE ble etablert [år] og holder til i Løten.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LØTEN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LØTEN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LØTEN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Kildevegen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2340 Løten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56 40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post@loten.kommune.no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www.loten.kommune.no/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964 950 679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LØTEN KOMMUNE</a:t>
            </a:r>
          </a:p>
        </p:txBody>
      </p:sp>
    </p:spTree>
  </p:cSld>
  <p:clrMapOvr>
    <a:masterClrMapping xmlns:a="http://schemas.openxmlformats.org/drawingml/2006/main"/>
  </p:clrMapOvr>
</p:sld>
</file>