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5bd6c2632943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17a4674fec4583"/>
  </p:sldMasterIdLst>
  <p:sldIdLst>
    <p:sldId xmlns:r="http://schemas.openxmlformats.org/officeDocument/2006/relationships" id="256" r:id="Rb456c27555d44ffc"/>
    <p:sldId xmlns:r="http://schemas.openxmlformats.org/officeDocument/2006/relationships" id="257" r:id="R3933f0c4444b44cb"/>
    <p:sldId xmlns:r="http://schemas.openxmlformats.org/officeDocument/2006/relationships" id="258" r:id="R3224625533534e8f"/>
    <p:sldId xmlns:r="http://schemas.openxmlformats.org/officeDocument/2006/relationships" id="259" r:id="R14ffbedfcf1843f2"/>
    <p:sldId xmlns:r="http://schemas.openxmlformats.org/officeDocument/2006/relationships" id="260" r:id="Rf9157bfab75948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7a4674fec4583" /><Relationship Type="http://schemas.openxmlformats.org/officeDocument/2006/relationships/slide" Target="/ppt/slides/slide1.xml" Id="Rb456c27555d44ffc" /><Relationship Type="http://schemas.openxmlformats.org/officeDocument/2006/relationships/slide" Target="/ppt/slides/slide2.xml" Id="R3933f0c4444b44cb" /><Relationship Type="http://schemas.openxmlformats.org/officeDocument/2006/relationships/slide" Target="/ppt/slides/slide3.xml" Id="R3224625533534e8f" /><Relationship Type="http://schemas.openxmlformats.org/officeDocument/2006/relationships/slide" Target="/ppt/slides/slide4.xml" Id="R14ffbedfcf1843f2" /><Relationship Type="http://schemas.openxmlformats.org/officeDocument/2006/relationships/slide" Target="/ppt/slides/slide5.xml" Id="Rf9157bfab75948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9315c1edbc40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281a2924c4d27" /><Relationship Type="http://schemas.openxmlformats.org/officeDocument/2006/relationships/theme" Target="/ppt/slideMasters/theme/theme1.xml" Id="Re086e241f1984a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8281a2924c4d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7dea8dd9f45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b843d7b1b4f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459a820204f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0985db1a642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175e4365749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 OG UVDAL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 OG UVDAL KOMMUNE ble etablert [år] og holder til i Rødberg.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3630 Rødberg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31024000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postmottak@nore-og-uvdal.kommune.no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www.nore-og-uvdal.kommune.no/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