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f588360d3a42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de335002654888"/>
  </p:sldMasterIdLst>
  <p:sldIdLst>
    <p:sldId xmlns:r="http://schemas.openxmlformats.org/officeDocument/2006/relationships" id="256" r:id="Ra80c1e5edfec4fe2"/>
    <p:sldId xmlns:r="http://schemas.openxmlformats.org/officeDocument/2006/relationships" id="257" r:id="Ra5f0d487dd1b4749"/>
    <p:sldId xmlns:r="http://schemas.openxmlformats.org/officeDocument/2006/relationships" id="258" r:id="R8a0c422037aa46d2"/>
    <p:sldId xmlns:r="http://schemas.openxmlformats.org/officeDocument/2006/relationships" id="259" r:id="R9aab7614b708420a"/>
    <p:sldId xmlns:r="http://schemas.openxmlformats.org/officeDocument/2006/relationships" id="260" r:id="R1ed6c681e7174d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e335002654888" /><Relationship Type="http://schemas.openxmlformats.org/officeDocument/2006/relationships/slide" Target="/ppt/slides/slide1.xml" Id="Ra80c1e5edfec4fe2" /><Relationship Type="http://schemas.openxmlformats.org/officeDocument/2006/relationships/slide" Target="/ppt/slides/slide2.xml" Id="Ra5f0d487dd1b4749" /><Relationship Type="http://schemas.openxmlformats.org/officeDocument/2006/relationships/slide" Target="/ppt/slides/slide3.xml" Id="R8a0c422037aa46d2" /><Relationship Type="http://schemas.openxmlformats.org/officeDocument/2006/relationships/slide" Target="/ppt/slides/slide4.xml" Id="R9aab7614b708420a" /><Relationship Type="http://schemas.openxmlformats.org/officeDocument/2006/relationships/slide" Target="/ppt/slides/slide5.xml" Id="R1ed6c681e7174d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29fd9bb6e46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6f29f095044f4" /><Relationship Type="http://schemas.openxmlformats.org/officeDocument/2006/relationships/theme" Target="/ppt/slideMasters/theme/theme1.xml" Id="R9c3c8ab0573041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b6f29f095044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d108d76924c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7d5b8e10548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1fb98559c49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88b639fdb49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721d9c03a42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FLÅ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KOMMUNE ble etablert [år] og holder til i Flå.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3539 Flå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postmottak@flaa.kommune.no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www.flaa.kommune.no/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964 951 462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