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a52d005b214b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6d2b613f8e41e4"/>
  </p:sldMasterIdLst>
  <p:sldIdLst>
    <p:sldId xmlns:r="http://schemas.openxmlformats.org/officeDocument/2006/relationships" id="256" r:id="R3bafdcfff0414541"/>
    <p:sldId xmlns:r="http://schemas.openxmlformats.org/officeDocument/2006/relationships" id="257" r:id="R9bd7cc051e9d4081"/>
    <p:sldId xmlns:r="http://schemas.openxmlformats.org/officeDocument/2006/relationships" id="258" r:id="R499fa7679fb8445b"/>
    <p:sldId xmlns:r="http://schemas.openxmlformats.org/officeDocument/2006/relationships" id="259" r:id="Rd45ee23cab1c4e5b"/>
    <p:sldId xmlns:r="http://schemas.openxmlformats.org/officeDocument/2006/relationships" id="260" r:id="Rfdab03903c9641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6d2b613f8e41e4" /><Relationship Type="http://schemas.openxmlformats.org/officeDocument/2006/relationships/slide" Target="/ppt/slides/slide1.xml" Id="R3bafdcfff0414541" /><Relationship Type="http://schemas.openxmlformats.org/officeDocument/2006/relationships/slide" Target="/ppt/slides/slide2.xml" Id="R9bd7cc051e9d4081" /><Relationship Type="http://schemas.openxmlformats.org/officeDocument/2006/relationships/slide" Target="/ppt/slides/slide3.xml" Id="R499fa7679fb8445b" /><Relationship Type="http://schemas.openxmlformats.org/officeDocument/2006/relationships/slide" Target="/ppt/slides/slide4.xml" Id="Rd45ee23cab1c4e5b" /><Relationship Type="http://schemas.openxmlformats.org/officeDocument/2006/relationships/slide" Target="/ppt/slides/slide5.xml" Id="Rfdab03903c9641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f6257f77d64b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e437614684c92" /><Relationship Type="http://schemas.openxmlformats.org/officeDocument/2006/relationships/theme" Target="/ppt/slideMasters/theme/theme1.xml" Id="R5969073da54247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6e437614684c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4445270a748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2babef5014d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1c8de7fb847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fb69d711040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49ff3dc164b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 KOMMUNE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02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postmottak@gol.kommune.no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www.gol.kommune.no/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964 952 612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