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4a419088c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7013e04f04390"/>
  </p:sldMasterIdLst>
  <p:sldIdLst>
    <p:sldId xmlns:r="http://schemas.openxmlformats.org/officeDocument/2006/relationships" id="256" r:id="R05d5e820b9484dbf"/>
    <p:sldId xmlns:r="http://schemas.openxmlformats.org/officeDocument/2006/relationships" id="257" r:id="Rb054d4d6da274bf9"/>
    <p:sldId xmlns:r="http://schemas.openxmlformats.org/officeDocument/2006/relationships" id="258" r:id="R10ec41086a1546b3"/>
    <p:sldId xmlns:r="http://schemas.openxmlformats.org/officeDocument/2006/relationships" id="259" r:id="R1fdd62c1a673469e"/>
    <p:sldId xmlns:r="http://schemas.openxmlformats.org/officeDocument/2006/relationships" id="260" r:id="R3adf90d28dad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7013e04f04390" /><Relationship Type="http://schemas.openxmlformats.org/officeDocument/2006/relationships/slide" Target="/ppt/slides/slide1.xml" Id="R05d5e820b9484dbf" /><Relationship Type="http://schemas.openxmlformats.org/officeDocument/2006/relationships/slide" Target="/ppt/slides/slide2.xml" Id="Rb054d4d6da274bf9" /><Relationship Type="http://schemas.openxmlformats.org/officeDocument/2006/relationships/slide" Target="/ppt/slides/slide3.xml" Id="R10ec41086a1546b3" /><Relationship Type="http://schemas.openxmlformats.org/officeDocument/2006/relationships/slide" Target="/ppt/slides/slide4.xml" Id="R1fdd62c1a673469e" /><Relationship Type="http://schemas.openxmlformats.org/officeDocument/2006/relationships/slide" Target="/ppt/slides/slide5.xml" Id="R3adf90d28dad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4ee82deae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7abbe0144558" /><Relationship Type="http://schemas.openxmlformats.org/officeDocument/2006/relationships/theme" Target="/ppt/slideMasters/theme/theme1.xml" Id="R5999e71f615c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a7abbe014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03f386ad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3c927f831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bff33c7db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a1189245e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408b8e2f2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2889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 40 88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