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ce365c64f9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994d2000f46e0"/>
  </p:sldMasterIdLst>
  <p:sldIdLst>
    <p:sldId xmlns:r="http://schemas.openxmlformats.org/officeDocument/2006/relationships" id="256" r:id="Re2737f2febcf4d18"/>
    <p:sldId xmlns:r="http://schemas.openxmlformats.org/officeDocument/2006/relationships" id="257" r:id="Rb48abf0686844736"/>
    <p:sldId xmlns:r="http://schemas.openxmlformats.org/officeDocument/2006/relationships" id="258" r:id="R6c326c0512ab4fb8"/>
    <p:sldId xmlns:r="http://schemas.openxmlformats.org/officeDocument/2006/relationships" id="259" r:id="Rf20c442e2231412a"/>
    <p:sldId xmlns:r="http://schemas.openxmlformats.org/officeDocument/2006/relationships" id="260" r:id="R27cb8fb888704e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994d2000f46e0" /><Relationship Type="http://schemas.openxmlformats.org/officeDocument/2006/relationships/slide" Target="/ppt/slides/slide1.xml" Id="Re2737f2febcf4d18" /><Relationship Type="http://schemas.openxmlformats.org/officeDocument/2006/relationships/slide" Target="/ppt/slides/slide2.xml" Id="Rb48abf0686844736" /><Relationship Type="http://schemas.openxmlformats.org/officeDocument/2006/relationships/slide" Target="/ppt/slides/slide3.xml" Id="R6c326c0512ab4fb8" /><Relationship Type="http://schemas.openxmlformats.org/officeDocument/2006/relationships/slide" Target="/ppt/slides/slide4.xml" Id="Rf20c442e2231412a" /><Relationship Type="http://schemas.openxmlformats.org/officeDocument/2006/relationships/slide" Target="/ppt/slides/slide5.xml" Id="R27cb8fb888704e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5da9222c84c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659180d7e4012" /><Relationship Type="http://schemas.openxmlformats.org/officeDocument/2006/relationships/theme" Target="/ppt/slideMasters/theme/theme1.xml" Id="Rcb2aa74b90824a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7659180d7e40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0953abca64f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f1dcb889545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b1da4609c4a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eeceb2274d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cfc51e434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SIGDAL KOMMUNE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Kommunehuset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71 14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post@sigdal.kommune.no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www.sigdal.kommune.no/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964 962 766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