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8c871945d42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fe4d3d86a94953"/>
  </p:sldMasterIdLst>
  <p:sldIdLst>
    <p:sldId xmlns:r="http://schemas.openxmlformats.org/officeDocument/2006/relationships" id="256" r:id="R13c63eb8933e47d9"/>
    <p:sldId xmlns:r="http://schemas.openxmlformats.org/officeDocument/2006/relationships" id="257" r:id="R2e7ec2a1e1504f4c"/>
    <p:sldId xmlns:r="http://schemas.openxmlformats.org/officeDocument/2006/relationships" id="258" r:id="Rfbac436705514d32"/>
    <p:sldId xmlns:r="http://schemas.openxmlformats.org/officeDocument/2006/relationships" id="259" r:id="R06682f37fd0a43ad"/>
    <p:sldId xmlns:r="http://schemas.openxmlformats.org/officeDocument/2006/relationships" id="260" r:id="Rf1820b66403c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e4d3d86a94953" /><Relationship Type="http://schemas.openxmlformats.org/officeDocument/2006/relationships/slide" Target="/ppt/slides/slide1.xml" Id="R13c63eb8933e47d9" /><Relationship Type="http://schemas.openxmlformats.org/officeDocument/2006/relationships/slide" Target="/ppt/slides/slide2.xml" Id="R2e7ec2a1e1504f4c" /><Relationship Type="http://schemas.openxmlformats.org/officeDocument/2006/relationships/slide" Target="/ppt/slides/slide3.xml" Id="Rfbac436705514d32" /><Relationship Type="http://schemas.openxmlformats.org/officeDocument/2006/relationships/slide" Target="/ppt/slides/slide4.xml" Id="R06682f37fd0a43ad" /><Relationship Type="http://schemas.openxmlformats.org/officeDocument/2006/relationships/slide" Target="/ppt/slides/slide5.xml" Id="Rf1820b66403c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a8ba8f45d4e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d24ab97a8491b" /><Relationship Type="http://schemas.openxmlformats.org/officeDocument/2006/relationships/theme" Target="/ppt/slideMasters/theme/theme1.xml" Id="Rda2a55791daa43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d24ab97a849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5c7dd9d44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3a9f0b8f0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d800712d845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3f59ed5ee4a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581e5d1a541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ROLLAG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ROLLAG KOMMUNE ble etablert [år] og holder til i Rollag.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Vrågåvegen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3626 Rollag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postmottak@rollag.kommune.no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www.rollag.kommune.no/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