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f68f7ff77e49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d6066d28c54fef"/>
  </p:sldMasterIdLst>
  <p:sldIdLst>
    <p:sldId xmlns:r="http://schemas.openxmlformats.org/officeDocument/2006/relationships" id="256" r:id="R55448402ef594624"/>
    <p:sldId xmlns:r="http://schemas.openxmlformats.org/officeDocument/2006/relationships" id="257" r:id="Rceced51556ed4a20"/>
    <p:sldId xmlns:r="http://schemas.openxmlformats.org/officeDocument/2006/relationships" id="258" r:id="R217ac29ff6d540b0"/>
    <p:sldId xmlns:r="http://schemas.openxmlformats.org/officeDocument/2006/relationships" id="259" r:id="Rd614808a4db8460c"/>
    <p:sldId xmlns:r="http://schemas.openxmlformats.org/officeDocument/2006/relationships" id="260" r:id="Rbace9ebf326241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6066d28c54fef" /><Relationship Type="http://schemas.openxmlformats.org/officeDocument/2006/relationships/slide" Target="/ppt/slides/slide1.xml" Id="R55448402ef594624" /><Relationship Type="http://schemas.openxmlformats.org/officeDocument/2006/relationships/slide" Target="/ppt/slides/slide2.xml" Id="Rceced51556ed4a20" /><Relationship Type="http://schemas.openxmlformats.org/officeDocument/2006/relationships/slide" Target="/ppt/slides/slide3.xml" Id="R217ac29ff6d540b0" /><Relationship Type="http://schemas.openxmlformats.org/officeDocument/2006/relationships/slide" Target="/ppt/slides/slide4.xml" Id="Rd614808a4db8460c" /><Relationship Type="http://schemas.openxmlformats.org/officeDocument/2006/relationships/slide" Target="/ppt/slides/slide5.xml" Id="Rbace9ebf326241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2171bf63647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f746e61854469" /><Relationship Type="http://schemas.openxmlformats.org/officeDocument/2006/relationships/theme" Target="/ppt/slideMasters/theme/theme1.xml" Id="Re01dca2380ef40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f746e618544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f4245cdb8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163882af944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7c28cf7424d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8976b3847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3adf80eb843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SELJORD KOMMUNE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Brøløsvegen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06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post@seljord.kommune.no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KOMMUNE</a:t>
            </a:r>
          </a:p>
        </p:txBody>
      </p:sp>
    </p:spTree>
  </p:cSld>
  <p:clrMapOvr>
    <a:masterClrMapping xmlns:a="http://schemas.openxmlformats.org/drawingml/2006/main"/>
  </p:clrMapOvr>
</p:sld>
</file>