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d21314eff944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d288b42bc94e1c"/>
  </p:sldMasterIdLst>
  <p:sldIdLst>
    <p:sldId xmlns:r="http://schemas.openxmlformats.org/officeDocument/2006/relationships" id="256" r:id="R92d0c7f822d249f8"/>
    <p:sldId xmlns:r="http://schemas.openxmlformats.org/officeDocument/2006/relationships" id="257" r:id="Rd9a606a498d44175"/>
    <p:sldId xmlns:r="http://schemas.openxmlformats.org/officeDocument/2006/relationships" id="258" r:id="Rff12ad68bae54483"/>
    <p:sldId xmlns:r="http://schemas.openxmlformats.org/officeDocument/2006/relationships" id="259" r:id="Ra75d0d57a85d4e8b"/>
    <p:sldId xmlns:r="http://schemas.openxmlformats.org/officeDocument/2006/relationships" id="260" r:id="Rdaa5780247b74b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288b42bc94e1c" /><Relationship Type="http://schemas.openxmlformats.org/officeDocument/2006/relationships/slide" Target="/ppt/slides/slide1.xml" Id="R92d0c7f822d249f8" /><Relationship Type="http://schemas.openxmlformats.org/officeDocument/2006/relationships/slide" Target="/ppt/slides/slide2.xml" Id="Rd9a606a498d44175" /><Relationship Type="http://schemas.openxmlformats.org/officeDocument/2006/relationships/slide" Target="/ppt/slides/slide3.xml" Id="Rff12ad68bae54483" /><Relationship Type="http://schemas.openxmlformats.org/officeDocument/2006/relationships/slide" Target="/ppt/slides/slide4.xml" Id="Ra75d0d57a85d4e8b" /><Relationship Type="http://schemas.openxmlformats.org/officeDocument/2006/relationships/slide" Target="/ppt/slides/slide5.xml" Id="Rdaa5780247b74b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c83a526294d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2c8a232284074" /><Relationship Type="http://schemas.openxmlformats.org/officeDocument/2006/relationships/theme" Target="/ppt/slideMasters/theme/theme1.xml" Id="Rfb84acd7f3ae4f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72c8a2322840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2fdc880584a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d5a814f7045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0ca923fab41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eb02e1708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48fcb776d46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HÆGEBOSTAD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HÆGEBOSTAD KOMMUNE ble etablert [år] og holder til i Tingvatn.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Kommunehuset, Laukrokveien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4595 Tingvatn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34 91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postmottak@haegebostad.kommune.no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www.haegebostad.kommune.no/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