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e43dd3e78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fce0cfe334239"/>
  </p:sldMasterIdLst>
  <p:sldIdLst>
    <p:sldId xmlns:r="http://schemas.openxmlformats.org/officeDocument/2006/relationships" id="256" r:id="R6e0c4df073bf4db2"/>
    <p:sldId xmlns:r="http://schemas.openxmlformats.org/officeDocument/2006/relationships" id="257" r:id="R1913202fc3da465a"/>
    <p:sldId xmlns:r="http://schemas.openxmlformats.org/officeDocument/2006/relationships" id="258" r:id="Ra2145433cca74f57"/>
    <p:sldId xmlns:r="http://schemas.openxmlformats.org/officeDocument/2006/relationships" id="259" r:id="Rd2f995f275254be8"/>
    <p:sldId xmlns:r="http://schemas.openxmlformats.org/officeDocument/2006/relationships" id="260" r:id="R8d9809bb130c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fce0cfe334239" /><Relationship Type="http://schemas.openxmlformats.org/officeDocument/2006/relationships/slide" Target="/ppt/slides/slide1.xml" Id="R6e0c4df073bf4db2" /><Relationship Type="http://schemas.openxmlformats.org/officeDocument/2006/relationships/slide" Target="/ppt/slides/slide2.xml" Id="R1913202fc3da465a" /><Relationship Type="http://schemas.openxmlformats.org/officeDocument/2006/relationships/slide" Target="/ppt/slides/slide3.xml" Id="Ra2145433cca74f57" /><Relationship Type="http://schemas.openxmlformats.org/officeDocument/2006/relationships/slide" Target="/ppt/slides/slide4.xml" Id="Rd2f995f275254be8" /><Relationship Type="http://schemas.openxmlformats.org/officeDocument/2006/relationships/slide" Target="/ppt/slides/slide5.xml" Id="R8d9809bb130c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46df5fdeb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d9b67c034294" /><Relationship Type="http://schemas.openxmlformats.org/officeDocument/2006/relationships/theme" Target="/ppt/slideMasters/theme/theme1.xml" Id="R83854ca7d372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0d9b67c03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74def193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f52b1c8f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561fa9a9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57e2e4d6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ebeeef0b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