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48eb578f1e4a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192cf8598b428b"/>
  </p:sldMasterIdLst>
  <p:sldIdLst>
    <p:sldId xmlns:r="http://schemas.openxmlformats.org/officeDocument/2006/relationships" id="256" r:id="R293ab83140db4599"/>
    <p:sldId xmlns:r="http://schemas.openxmlformats.org/officeDocument/2006/relationships" id="257" r:id="R6761a7eeaf0b416e"/>
    <p:sldId xmlns:r="http://schemas.openxmlformats.org/officeDocument/2006/relationships" id="258" r:id="R9efcec1708ad40da"/>
    <p:sldId xmlns:r="http://schemas.openxmlformats.org/officeDocument/2006/relationships" id="259" r:id="R3bfd818e7d204b24"/>
    <p:sldId xmlns:r="http://schemas.openxmlformats.org/officeDocument/2006/relationships" id="260" r:id="Rcbf89e04734948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92cf8598b428b" /><Relationship Type="http://schemas.openxmlformats.org/officeDocument/2006/relationships/slide" Target="/ppt/slides/slide1.xml" Id="R293ab83140db4599" /><Relationship Type="http://schemas.openxmlformats.org/officeDocument/2006/relationships/slide" Target="/ppt/slides/slide2.xml" Id="R6761a7eeaf0b416e" /><Relationship Type="http://schemas.openxmlformats.org/officeDocument/2006/relationships/slide" Target="/ppt/slides/slide3.xml" Id="R9efcec1708ad40da" /><Relationship Type="http://schemas.openxmlformats.org/officeDocument/2006/relationships/slide" Target="/ppt/slides/slide4.xml" Id="R3bfd818e7d204b24" /><Relationship Type="http://schemas.openxmlformats.org/officeDocument/2006/relationships/slide" Target="/ppt/slides/slide5.xml" Id="Rcbf89e04734948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c22db7a6942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b29f9a85f4180" /><Relationship Type="http://schemas.openxmlformats.org/officeDocument/2006/relationships/theme" Target="/ppt/slideMasters/theme/theme1.xml" Id="R7fcc7cf5fec64c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8b29f9a85f41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c70d063ce49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3d779e19e47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83cf65a784d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176cb158a4d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4627caab04d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SIRDAL KOMMUNE ble etablert [år] og holder til i Tonstad.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Tonstadveien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4440 Tonstad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37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