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0ddf9d0edb145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4056090f954771"/>
  </p:sldMasterIdLst>
  <p:sldIdLst>
    <p:sldId xmlns:r="http://schemas.openxmlformats.org/officeDocument/2006/relationships" id="256" r:id="R8c9060d6dbbc419d"/>
    <p:sldId xmlns:r="http://schemas.openxmlformats.org/officeDocument/2006/relationships" id="257" r:id="R254f5b5864d945b5"/>
    <p:sldId xmlns:r="http://schemas.openxmlformats.org/officeDocument/2006/relationships" id="258" r:id="R1e96d988ad6b49b0"/>
    <p:sldId xmlns:r="http://schemas.openxmlformats.org/officeDocument/2006/relationships" id="259" r:id="Rca992d961d5e47fe"/>
    <p:sldId xmlns:r="http://schemas.openxmlformats.org/officeDocument/2006/relationships" id="260" r:id="Rcfd0083bc0274a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4056090f954771" /><Relationship Type="http://schemas.openxmlformats.org/officeDocument/2006/relationships/slide" Target="/ppt/slides/slide1.xml" Id="R8c9060d6dbbc419d" /><Relationship Type="http://schemas.openxmlformats.org/officeDocument/2006/relationships/slide" Target="/ppt/slides/slide2.xml" Id="R254f5b5864d945b5" /><Relationship Type="http://schemas.openxmlformats.org/officeDocument/2006/relationships/slide" Target="/ppt/slides/slide3.xml" Id="R1e96d988ad6b49b0" /><Relationship Type="http://schemas.openxmlformats.org/officeDocument/2006/relationships/slide" Target="/ppt/slides/slide4.xml" Id="Rca992d961d5e47fe" /><Relationship Type="http://schemas.openxmlformats.org/officeDocument/2006/relationships/slide" Target="/ppt/slides/slide5.xml" Id="Rcfd0083bc0274a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76daf6b39442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dbdd6f443842d2" /><Relationship Type="http://schemas.openxmlformats.org/officeDocument/2006/relationships/theme" Target="/ppt/slideMasters/theme/theme1.xml" Id="R6b19ef0e9f894a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dbdd6f443842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daef92bace48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0278d905434c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4f362599048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d08242ae8b4f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06e1eb1ad4c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TOKKE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TOKKE KOMMUNE ble etablert [år] og holder til i 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Storvegen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3880 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 07 52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postmottak@tokke.kommune.no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www.tokke.kommune.no/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964 964 521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