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8f258d602b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d0d5d6c4d47d4"/>
  </p:sldMasterIdLst>
  <p:sldIdLst>
    <p:sldId xmlns:r="http://schemas.openxmlformats.org/officeDocument/2006/relationships" id="256" r:id="Rcf1a6b14b6634508"/>
    <p:sldId xmlns:r="http://schemas.openxmlformats.org/officeDocument/2006/relationships" id="257" r:id="Rc3aa67681e72483e"/>
    <p:sldId xmlns:r="http://schemas.openxmlformats.org/officeDocument/2006/relationships" id="258" r:id="R81b659d7538f4ee6"/>
    <p:sldId xmlns:r="http://schemas.openxmlformats.org/officeDocument/2006/relationships" id="259" r:id="Rc8ed6fd89a0643da"/>
    <p:sldId xmlns:r="http://schemas.openxmlformats.org/officeDocument/2006/relationships" id="260" r:id="R5d55cb6b63664b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d0d5d6c4d47d4" /><Relationship Type="http://schemas.openxmlformats.org/officeDocument/2006/relationships/slide" Target="/ppt/slides/slide1.xml" Id="Rcf1a6b14b6634508" /><Relationship Type="http://schemas.openxmlformats.org/officeDocument/2006/relationships/slide" Target="/ppt/slides/slide2.xml" Id="Rc3aa67681e72483e" /><Relationship Type="http://schemas.openxmlformats.org/officeDocument/2006/relationships/slide" Target="/ppt/slides/slide3.xml" Id="R81b659d7538f4ee6" /><Relationship Type="http://schemas.openxmlformats.org/officeDocument/2006/relationships/slide" Target="/ppt/slides/slide4.xml" Id="Rc8ed6fd89a0643da" /><Relationship Type="http://schemas.openxmlformats.org/officeDocument/2006/relationships/slide" Target="/ppt/slides/slide5.xml" Id="R5d55cb6b63664b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1193a92cc46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5c36651534697" /><Relationship Type="http://schemas.openxmlformats.org/officeDocument/2006/relationships/theme" Target="/ppt/slideMasters/theme/theme1.xml" Id="R64562fc1ed0a4b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5c366515346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750e8a4a9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1f959ce3249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addfec3494b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cbe02328e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c169c6cc8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KOMMUNE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Vinjevegen 192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06 23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postmottak@vinje.kommune.no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www.vinje.kommune.no/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KOMMUNE</a:t>
            </a:r>
          </a:p>
        </p:txBody>
      </p:sp>
    </p:spTree>
  </p:cSld>
  <p:clrMapOvr>
    <a:masterClrMapping xmlns:a="http://schemas.openxmlformats.org/drawingml/2006/main"/>
  </p:clrMapOvr>
</p:sld>
</file>