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86549ca74e4d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932573136a4610"/>
  </p:sldMasterIdLst>
  <p:sldIdLst>
    <p:sldId xmlns:r="http://schemas.openxmlformats.org/officeDocument/2006/relationships" id="256" r:id="R713c1243b981483d"/>
    <p:sldId xmlns:r="http://schemas.openxmlformats.org/officeDocument/2006/relationships" id="257" r:id="R7080b1dc96e3480c"/>
    <p:sldId xmlns:r="http://schemas.openxmlformats.org/officeDocument/2006/relationships" id="258" r:id="R0be6f93e67dd4284"/>
    <p:sldId xmlns:r="http://schemas.openxmlformats.org/officeDocument/2006/relationships" id="259" r:id="R219f0c5fb30f4b10"/>
    <p:sldId xmlns:r="http://schemas.openxmlformats.org/officeDocument/2006/relationships" id="260" r:id="Rc5e871fc401e49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32573136a4610" /><Relationship Type="http://schemas.openxmlformats.org/officeDocument/2006/relationships/slide" Target="/ppt/slides/slide1.xml" Id="R713c1243b981483d" /><Relationship Type="http://schemas.openxmlformats.org/officeDocument/2006/relationships/slide" Target="/ppt/slides/slide2.xml" Id="R7080b1dc96e3480c" /><Relationship Type="http://schemas.openxmlformats.org/officeDocument/2006/relationships/slide" Target="/ppt/slides/slide3.xml" Id="R0be6f93e67dd4284" /><Relationship Type="http://schemas.openxmlformats.org/officeDocument/2006/relationships/slide" Target="/ppt/slides/slide4.xml" Id="R219f0c5fb30f4b10" /><Relationship Type="http://schemas.openxmlformats.org/officeDocument/2006/relationships/slide" Target="/ppt/slides/slide5.xml" Id="Rc5e871fc401e49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935359cc745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7a516961a4e07" /><Relationship Type="http://schemas.openxmlformats.org/officeDocument/2006/relationships/theme" Target="/ppt/slideMasters/theme/theme1.xml" Id="R234081e98cfc4d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c7a516961a4e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41cc4488246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deafb8905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b2183617b46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0f7a95a634d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cc0a5ff7c46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VEGÅRSHEI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VEGÅRSHEI KOMMUNE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17 02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post@vegarshei.kommune.no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www.vegarshei.kommune.no/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