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99b312bd0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640baa5a14755"/>
  </p:sldMasterIdLst>
  <p:sldIdLst>
    <p:sldId xmlns:r="http://schemas.openxmlformats.org/officeDocument/2006/relationships" id="256" r:id="R99d549607a154b3b"/>
    <p:sldId xmlns:r="http://schemas.openxmlformats.org/officeDocument/2006/relationships" id="257" r:id="Rafc2155f9e014008"/>
    <p:sldId xmlns:r="http://schemas.openxmlformats.org/officeDocument/2006/relationships" id="258" r:id="Ra5a9f4d91f754510"/>
    <p:sldId xmlns:r="http://schemas.openxmlformats.org/officeDocument/2006/relationships" id="259" r:id="Rd64a3787410c4cc9"/>
    <p:sldId xmlns:r="http://schemas.openxmlformats.org/officeDocument/2006/relationships" id="260" r:id="R656ffe719956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640baa5a14755" /><Relationship Type="http://schemas.openxmlformats.org/officeDocument/2006/relationships/slide" Target="/ppt/slides/slide1.xml" Id="R99d549607a154b3b" /><Relationship Type="http://schemas.openxmlformats.org/officeDocument/2006/relationships/slide" Target="/ppt/slides/slide2.xml" Id="Rafc2155f9e014008" /><Relationship Type="http://schemas.openxmlformats.org/officeDocument/2006/relationships/slide" Target="/ppt/slides/slide3.xml" Id="Ra5a9f4d91f754510" /><Relationship Type="http://schemas.openxmlformats.org/officeDocument/2006/relationships/slide" Target="/ppt/slides/slide4.xml" Id="Rd64a3787410c4cc9" /><Relationship Type="http://schemas.openxmlformats.org/officeDocument/2006/relationships/slide" Target="/ppt/slides/slide5.xml" Id="R656ffe719956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173a22853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eab8c77fb4d08" /><Relationship Type="http://schemas.openxmlformats.org/officeDocument/2006/relationships/theme" Target="/ppt/slideMasters/theme/theme1.xml" Id="R24ee2552a6074b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6eab8c77fb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11a1a9b1c42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3875a9a9740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1f45237f0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2ffa79d55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8eb6f1a40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