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b9d3574a56841e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e9cabe6d18e4d36"/>
  </p:sldMasterIdLst>
  <p:sldIdLst>
    <p:sldId xmlns:r="http://schemas.openxmlformats.org/officeDocument/2006/relationships" id="256" r:id="R549b1007d9fd47d4"/>
    <p:sldId xmlns:r="http://schemas.openxmlformats.org/officeDocument/2006/relationships" id="257" r:id="R74a68c88b4ca4366"/>
    <p:sldId xmlns:r="http://schemas.openxmlformats.org/officeDocument/2006/relationships" id="258" r:id="Rbf824e524e794ecf"/>
    <p:sldId xmlns:r="http://schemas.openxmlformats.org/officeDocument/2006/relationships" id="259" r:id="R9a3bab416e394060"/>
    <p:sldId xmlns:r="http://schemas.openxmlformats.org/officeDocument/2006/relationships" id="260" r:id="R28418b52136645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9cabe6d18e4d36" /><Relationship Type="http://schemas.openxmlformats.org/officeDocument/2006/relationships/slide" Target="/ppt/slides/slide1.xml" Id="R549b1007d9fd47d4" /><Relationship Type="http://schemas.openxmlformats.org/officeDocument/2006/relationships/slide" Target="/ppt/slides/slide2.xml" Id="R74a68c88b4ca4366" /><Relationship Type="http://schemas.openxmlformats.org/officeDocument/2006/relationships/slide" Target="/ppt/slides/slide3.xml" Id="Rbf824e524e794ecf" /><Relationship Type="http://schemas.openxmlformats.org/officeDocument/2006/relationships/slide" Target="/ppt/slides/slide4.xml" Id="R9a3bab416e394060" /><Relationship Type="http://schemas.openxmlformats.org/officeDocument/2006/relationships/slide" Target="/ppt/slides/slide5.xml" Id="R28418b52136645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d0ae2ae74944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6203a007a4ffb" /><Relationship Type="http://schemas.openxmlformats.org/officeDocument/2006/relationships/theme" Target="/ppt/slideMasters/theme/theme1.xml" Id="R1614f31d6f454b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ac6203a007a4f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6078b0f79408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fd76616a7f46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f4774a4e4b7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f13fac03cc40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98590f4c94b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STAVANGER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STAVANGER KOMMUNE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 Kleivegate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4005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50 70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postmottak@stavanger.kommune.no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www.stavanger.kommune.no/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964 965 226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STAVANGER KOMMUNE</a:t>
            </a:r>
          </a:p>
        </p:txBody>
      </p:sp>
    </p:spTree>
  </p:cSld>
  <p:clrMapOvr>
    <a:masterClrMapping xmlns:a="http://schemas.openxmlformats.org/drawingml/2006/main"/>
  </p:clrMapOvr>
</p:sld>
</file>