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0fe3a306f9a47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7a03852d6843d3"/>
  </p:sldMasterIdLst>
  <p:sldIdLst>
    <p:sldId xmlns:r="http://schemas.openxmlformats.org/officeDocument/2006/relationships" id="256" r:id="R1dc9e933be8f49b8"/>
    <p:sldId xmlns:r="http://schemas.openxmlformats.org/officeDocument/2006/relationships" id="257" r:id="Rd3e56637538f4c54"/>
    <p:sldId xmlns:r="http://schemas.openxmlformats.org/officeDocument/2006/relationships" id="258" r:id="Ra8d20c0147b64b5f"/>
    <p:sldId xmlns:r="http://schemas.openxmlformats.org/officeDocument/2006/relationships" id="259" r:id="Rb68045e2f01640fa"/>
    <p:sldId xmlns:r="http://schemas.openxmlformats.org/officeDocument/2006/relationships" id="260" r:id="Rfcbf87d67d2d47d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7a03852d6843d3" /><Relationship Type="http://schemas.openxmlformats.org/officeDocument/2006/relationships/slide" Target="/ppt/slides/slide1.xml" Id="R1dc9e933be8f49b8" /><Relationship Type="http://schemas.openxmlformats.org/officeDocument/2006/relationships/slide" Target="/ppt/slides/slide2.xml" Id="Rd3e56637538f4c54" /><Relationship Type="http://schemas.openxmlformats.org/officeDocument/2006/relationships/slide" Target="/ppt/slides/slide3.xml" Id="Ra8d20c0147b64b5f" /><Relationship Type="http://schemas.openxmlformats.org/officeDocument/2006/relationships/slide" Target="/ppt/slides/slide4.xml" Id="Rb68045e2f01640fa" /><Relationship Type="http://schemas.openxmlformats.org/officeDocument/2006/relationships/slide" Target="/ppt/slides/slide5.xml" Id="Rfcbf87d67d2d47d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0eea0444e04bc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047fe7d76f4c9a" /><Relationship Type="http://schemas.openxmlformats.org/officeDocument/2006/relationships/theme" Target="/ppt/slideMasters/theme/theme1.xml" Id="R50664dcbef2a49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b047fe7d76f4c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02958b6eb48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76b92ae62b41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fc1bb34bcd43c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8bcaa129b741c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415a3e53544ff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LILLESAND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LILLESAND KOMMUNE ble etablert [år] og holder til i Lillesand.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4790 Lillesand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26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postmottak@lillesand.kommune.no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www.lillesand.kommune.no/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964 965 404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LILLESAND KOMMUNE</a:t>
            </a:r>
          </a:p>
        </p:txBody>
      </p:sp>
    </p:spTree>
  </p:cSld>
  <p:clrMapOvr>
    <a:masterClrMapping xmlns:a="http://schemas.openxmlformats.org/drawingml/2006/main"/>
  </p:clrMapOvr>
</p:sld>
</file>