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57536fcd9249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44d0ceb71a499f"/>
  </p:sldMasterIdLst>
  <p:sldIdLst>
    <p:sldId xmlns:r="http://schemas.openxmlformats.org/officeDocument/2006/relationships" id="256" r:id="Rdc927cade5cd46ca"/>
    <p:sldId xmlns:r="http://schemas.openxmlformats.org/officeDocument/2006/relationships" id="257" r:id="Rd35f0e723ea3451c"/>
    <p:sldId xmlns:r="http://schemas.openxmlformats.org/officeDocument/2006/relationships" id="258" r:id="R8ffe49fff3fd4e82"/>
    <p:sldId xmlns:r="http://schemas.openxmlformats.org/officeDocument/2006/relationships" id="259" r:id="R96fef35b70ab4b41"/>
    <p:sldId xmlns:r="http://schemas.openxmlformats.org/officeDocument/2006/relationships" id="260" r:id="R5b2b6ca5d4e540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44d0ceb71a499f" /><Relationship Type="http://schemas.openxmlformats.org/officeDocument/2006/relationships/slide" Target="/ppt/slides/slide1.xml" Id="Rdc927cade5cd46ca" /><Relationship Type="http://schemas.openxmlformats.org/officeDocument/2006/relationships/slide" Target="/ppt/slides/slide2.xml" Id="Rd35f0e723ea3451c" /><Relationship Type="http://schemas.openxmlformats.org/officeDocument/2006/relationships/slide" Target="/ppt/slides/slide3.xml" Id="R8ffe49fff3fd4e82" /><Relationship Type="http://schemas.openxmlformats.org/officeDocument/2006/relationships/slide" Target="/ppt/slides/slide4.xml" Id="R96fef35b70ab4b41" /><Relationship Type="http://schemas.openxmlformats.org/officeDocument/2006/relationships/slide" Target="/ppt/slides/slide5.xml" Id="R5b2b6ca5d4e540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73d24f250e40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8067b61a94d53" /><Relationship Type="http://schemas.openxmlformats.org/officeDocument/2006/relationships/theme" Target="/ppt/slideMasters/theme/theme1.xml" Id="Rd41c53a935d24a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c8067b61a94d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8281fd0da4c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1264806c64c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e7af68c044f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283e32fa14d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7a81271634a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SOKNDAL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SOKNDAL KOMMUNE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47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postmottak@sokndal.kommune.no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www.sokndal.kommune.no/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