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9ac7b30974e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7238732c324805"/>
  </p:sldMasterIdLst>
  <p:sldIdLst>
    <p:sldId xmlns:r="http://schemas.openxmlformats.org/officeDocument/2006/relationships" id="256" r:id="Rc9344e2dbad94cce"/>
    <p:sldId xmlns:r="http://schemas.openxmlformats.org/officeDocument/2006/relationships" id="257" r:id="Rf82f77934aae4984"/>
    <p:sldId xmlns:r="http://schemas.openxmlformats.org/officeDocument/2006/relationships" id="258" r:id="Rcdd34125676f480a"/>
    <p:sldId xmlns:r="http://schemas.openxmlformats.org/officeDocument/2006/relationships" id="259" r:id="Ra342cf3d235a42fd"/>
    <p:sldId xmlns:r="http://schemas.openxmlformats.org/officeDocument/2006/relationships" id="260" r:id="R45c3bf886b1d4b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238732c324805" /><Relationship Type="http://schemas.openxmlformats.org/officeDocument/2006/relationships/slide" Target="/ppt/slides/slide1.xml" Id="Rc9344e2dbad94cce" /><Relationship Type="http://schemas.openxmlformats.org/officeDocument/2006/relationships/slide" Target="/ppt/slides/slide2.xml" Id="Rf82f77934aae4984" /><Relationship Type="http://schemas.openxmlformats.org/officeDocument/2006/relationships/slide" Target="/ppt/slides/slide3.xml" Id="Rcdd34125676f480a" /><Relationship Type="http://schemas.openxmlformats.org/officeDocument/2006/relationships/slide" Target="/ppt/slides/slide4.xml" Id="Ra342cf3d235a42fd" /><Relationship Type="http://schemas.openxmlformats.org/officeDocument/2006/relationships/slide" Target="/ppt/slides/slide5.xml" Id="R45c3bf886b1d4b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d5b033b4544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d32dc94f54736" /><Relationship Type="http://schemas.openxmlformats.org/officeDocument/2006/relationships/theme" Target="/ppt/slideMasters/theme/theme1.xml" Id="R04b08442cd174f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d32dc94f547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a1b55568c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00fa9f7bc4d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7171d6268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4b22f46b5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aa029a27442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TVEDESTRAND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TVEDESTRAND KOMMUNE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Tjennaveien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post@tvedestrand.kommune.no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www.tvedestrand.kommune.no/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