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080509f977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55604d668c4fb5"/>
  </p:sldMasterIdLst>
  <p:sldIdLst>
    <p:sldId xmlns:r="http://schemas.openxmlformats.org/officeDocument/2006/relationships" id="256" r:id="R7727926d92c144d5"/>
    <p:sldId xmlns:r="http://schemas.openxmlformats.org/officeDocument/2006/relationships" id="257" r:id="Rf621a51160914f9e"/>
    <p:sldId xmlns:r="http://schemas.openxmlformats.org/officeDocument/2006/relationships" id="258" r:id="Raed9a91edf4e4929"/>
    <p:sldId xmlns:r="http://schemas.openxmlformats.org/officeDocument/2006/relationships" id="259" r:id="R2fa72778de854f98"/>
    <p:sldId xmlns:r="http://schemas.openxmlformats.org/officeDocument/2006/relationships" id="260" r:id="R10af902627a846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5604d668c4fb5" /><Relationship Type="http://schemas.openxmlformats.org/officeDocument/2006/relationships/slide" Target="/ppt/slides/slide1.xml" Id="R7727926d92c144d5" /><Relationship Type="http://schemas.openxmlformats.org/officeDocument/2006/relationships/slide" Target="/ppt/slides/slide2.xml" Id="Rf621a51160914f9e" /><Relationship Type="http://schemas.openxmlformats.org/officeDocument/2006/relationships/slide" Target="/ppt/slides/slide3.xml" Id="Raed9a91edf4e4929" /><Relationship Type="http://schemas.openxmlformats.org/officeDocument/2006/relationships/slide" Target="/ppt/slides/slide4.xml" Id="R2fa72778de854f98" /><Relationship Type="http://schemas.openxmlformats.org/officeDocument/2006/relationships/slide" Target="/ppt/slides/slide5.xml" Id="R10af902627a846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dbfb5c1e0e45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6905e1dc04506" /><Relationship Type="http://schemas.openxmlformats.org/officeDocument/2006/relationships/theme" Target="/ppt/slideMasters/theme/theme1.xml" Id="Rde888fc9e5d346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16905e1dc045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442bc77c443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4644683fc48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a6e3c55b749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160b2df09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668f8e6014d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BIRKENES KOMMUNE ble etablert [år] og holder til i Birkeland.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4760 Birkeland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28 15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postmottak@birkenes.kommune.no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www.birkenes.kommune.no/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