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d1c60d9dd46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e5597b13074626"/>
  </p:sldMasterIdLst>
  <p:sldIdLst>
    <p:sldId xmlns:r="http://schemas.openxmlformats.org/officeDocument/2006/relationships" id="256" r:id="R2e11b9c02b2e4703"/>
    <p:sldId xmlns:r="http://schemas.openxmlformats.org/officeDocument/2006/relationships" id="257" r:id="Raaf5cb3d8d194f3e"/>
    <p:sldId xmlns:r="http://schemas.openxmlformats.org/officeDocument/2006/relationships" id="258" r:id="R17811e30592241d4"/>
    <p:sldId xmlns:r="http://schemas.openxmlformats.org/officeDocument/2006/relationships" id="259" r:id="R05b6c07261ec4bed"/>
    <p:sldId xmlns:r="http://schemas.openxmlformats.org/officeDocument/2006/relationships" id="260" r:id="R44d519b6ef81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5597b13074626" /><Relationship Type="http://schemas.openxmlformats.org/officeDocument/2006/relationships/slide" Target="/ppt/slides/slide1.xml" Id="R2e11b9c02b2e4703" /><Relationship Type="http://schemas.openxmlformats.org/officeDocument/2006/relationships/slide" Target="/ppt/slides/slide2.xml" Id="Raaf5cb3d8d194f3e" /><Relationship Type="http://schemas.openxmlformats.org/officeDocument/2006/relationships/slide" Target="/ppt/slides/slide3.xml" Id="R17811e30592241d4" /><Relationship Type="http://schemas.openxmlformats.org/officeDocument/2006/relationships/slide" Target="/ppt/slides/slide4.xml" Id="R05b6c07261ec4bed" /><Relationship Type="http://schemas.openxmlformats.org/officeDocument/2006/relationships/slide" Target="/ppt/slides/slide5.xml" Id="R44d519b6ef81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c4051b593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aca567614719" /><Relationship Type="http://schemas.openxmlformats.org/officeDocument/2006/relationships/theme" Target="/ppt/slideMasters/theme/theme1.xml" Id="R4e66ad04aac9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01aca56761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866d0284b40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d21d6deae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1042a6c2b45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51ee75f3347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d58335a644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KOMMUNE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Moiveien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40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964 966 486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KOMMUNE</a:t>
            </a:r>
          </a:p>
        </p:txBody>
      </p:sp>
    </p:spTree>
  </p:cSld>
  <p:clrMapOvr>
    <a:masterClrMapping xmlns:a="http://schemas.openxmlformats.org/drawingml/2006/main"/>
  </p:clrMapOvr>
</p:sld>
</file>