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d0eb0157c74f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8ef24c11fc451d"/>
  </p:sldMasterIdLst>
  <p:sldIdLst>
    <p:sldId xmlns:r="http://schemas.openxmlformats.org/officeDocument/2006/relationships" id="256" r:id="R023d02fc5f354827"/>
    <p:sldId xmlns:r="http://schemas.openxmlformats.org/officeDocument/2006/relationships" id="257" r:id="R77ff1f5218704707"/>
    <p:sldId xmlns:r="http://schemas.openxmlformats.org/officeDocument/2006/relationships" id="258" r:id="R746a8f3c51e348d2"/>
    <p:sldId xmlns:r="http://schemas.openxmlformats.org/officeDocument/2006/relationships" id="259" r:id="R691649ce0d664b8b"/>
    <p:sldId xmlns:r="http://schemas.openxmlformats.org/officeDocument/2006/relationships" id="260" r:id="Rf2bd0cf85bfa48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8ef24c11fc451d" /><Relationship Type="http://schemas.openxmlformats.org/officeDocument/2006/relationships/slide" Target="/ppt/slides/slide1.xml" Id="R023d02fc5f354827" /><Relationship Type="http://schemas.openxmlformats.org/officeDocument/2006/relationships/slide" Target="/ppt/slides/slide2.xml" Id="R77ff1f5218704707" /><Relationship Type="http://schemas.openxmlformats.org/officeDocument/2006/relationships/slide" Target="/ppt/slides/slide3.xml" Id="R746a8f3c51e348d2" /><Relationship Type="http://schemas.openxmlformats.org/officeDocument/2006/relationships/slide" Target="/ppt/slides/slide4.xml" Id="R691649ce0d664b8b" /><Relationship Type="http://schemas.openxmlformats.org/officeDocument/2006/relationships/slide" Target="/ppt/slides/slide5.xml" Id="Rf2bd0cf85bfa48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f8fdff04394c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aef088c244bbb" /><Relationship Type="http://schemas.openxmlformats.org/officeDocument/2006/relationships/theme" Target="/ppt/slideMasters/theme/theme1.xml" Id="Rf07c32ceeeb04a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4aef088c244b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518a4685148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baa3f46f84f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1d3c9ef4a4c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30efcba3a41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d729ebc6d41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ÅSERAL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ÅSERAL KOMMUNE ble etablert [år] og holder til i Åseral.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Gardsvegen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4540 Åseral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 28 58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post@aseral.kommune.no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www.aseral.kommune.no/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964 966 842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ÅSERAL KOMMUNE</a:t>
            </a:r>
          </a:p>
        </p:txBody>
      </p:sp>
    </p:spTree>
  </p:cSld>
  <p:clrMapOvr>
    <a:masterClrMapping xmlns:a="http://schemas.openxmlformats.org/drawingml/2006/main"/>
  </p:clrMapOvr>
</p:sld>
</file>