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94f032a887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ed5580d874530"/>
  </p:sldMasterIdLst>
  <p:sldIdLst>
    <p:sldId xmlns:r="http://schemas.openxmlformats.org/officeDocument/2006/relationships" id="256" r:id="R16d863ec8d094b16"/>
    <p:sldId xmlns:r="http://schemas.openxmlformats.org/officeDocument/2006/relationships" id="257" r:id="R66727c5530244f5b"/>
    <p:sldId xmlns:r="http://schemas.openxmlformats.org/officeDocument/2006/relationships" id="258" r:id="Ra74e2d0a36914e09"/>
    <p:sldId xmlns:r="http://schemas.openxmlformats.org/officeDocument/2006/relationships" id="259" r:id="Re67b491078714ad2"/>
    <p:sldId xmlns:r="http://schemas.openxmlformats.org/officeDocument/2006/relationships" id="260" r:id="Ra4a6e960321142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ed5580d874530" /><Relationship Type="http://schemas.openxmlformats.org/officeDocument/2006/relationships/slide" Target="/ppt/slides/slide1.xml" Id="R16d863ec8d094b16" /><Relationship Type="http://schemas.openxmlformats.org/officeDocument/2006/relationships/slide" Target="/ppt/slides/slide2.xml" Id="R66727c5530244f5b" /><Relationship Type="http://schemas.openxmlformats.org/officeDocument/2006/relationships/slide" Target="/ppt/slides/slide3.xml" Id="Ra74e2d0a36914e09" /><Relationship Type="http://schemas.openxmlformats.org/officeDocument/2006/relationships/slide" Target="/ppt/slides/slide4.xml" Id="Re67b491078714ad2" /><Relationship Type="http://schemas.openxmlformats.org/officeDocument/2006/relationships/slide" Target="/ppt/slides/slide5.xml" Id="Ra4a6e960321142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d375d3132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f366285594a4d" /><Relationship Type="http://schemas.openxmlformats.org/officeDocument/2006/relationships/theme" Target="/ppt/slideMasters/theme/theme1.xml" Id="R910b3c876727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f366285594a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ab8228cd845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8a8c2657b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49784206a4c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2ef6cdb10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f0f8038ce45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KOMMUNE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59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postmottak@modalen.kommune.no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www.modalen.kommune.no/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