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e3d41de1b241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8654fa81645a8"/>
  </p:sldMasterIdLst>
  <p:sldIdLst>
    <p:sldId xmlns:r="http://schemas.openxmlformats.org/officeDocument/2006/relationships" id="256" r:id="Rb4389405b6b9476b"/>
    <p:sldId xmlns:r="http://schemas.openxmlformats.org/officeDocument/2006/relationships" id="257" r:id="Rca4148d9ac14467d"/>
    <p:sldId xmlns:r="http://schemas.openxmlformats.org/officeDocument/2006/relationships" id="258" r:id="R4789a246720e4e83"/>
    <p:sldId xmlns:r="http://schemas.openxmlformats.org/officeDocument/2006/relationships" id="259" r:id="Rf515c5e8271a471c"/>
    <p:sldId xmlns:r="http://schemas.openxmlformats.org/officeDocument/2006/relationships" id="260" r:id="Rb0107db7141745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8654fa81645a8" /><Relationship Type="http://schemas.openxmlformats.org/officeDocument/2006/relationships/slide" Target="/ppt/slides/slide1.xml" Id="Rb4389405b6b9476b" /><Relationship Type="http://schemas.openxmlformats.org/officeDocument/2006/relationships/slide" Target="/ppt/slides/slide2.xml" Id="Rca4148d9ac14467d" /><Relationship Type="http://schemas.openxmlformats.org/officeDocument/2006/relationships/slide" Target="/ppt/slides/slide3.xml" Id="R4789a246720e4e83" /><Relationship Type="http://schemas.openxmlformats.org/officeDocument/2006/relationships/slide" Target="/ppt/slides/slide4.xml" Id="Rf515c5e8271a471c" /><Relationship Type="http://schemas.openxmlformats.org/officeDocument/2006/relationships/slide" Target="/ppt/slides/slide5.xml" Id="Rb0107db7141745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ec43499b84c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3f6f5dac54115" /><Relationship Type="http://schemas.openxmlformats.org/officeDocument/2006/relationships/theme" Target="/ppt/slideMasters/theme/theme1.xml" Id="Rc94b77c1dd4841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e3f6f5dac5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87cac58a9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e8dec6b024c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d6a7f2c22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01224bc55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5397fe2f349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RISØR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 KOMMUNE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14 96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post@risor.kommune.no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www.risor.kommune.no/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964 977 402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