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70db6bb254e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2553ea68594b38"/>
  </p:sldMasterIdLst>
  <p:sldIdLst>
    <p:sldId xmlns:r="http://schemas.openxmlformats.org/officeDocument/2006/relationships" id="256" r:id="Rd8e65a4ca50a4680"/>
    <p:sldId xmlns:r="http://schemas.openxmlformats.org/officeDocument/2006/relationships" id="257" r:id="R59330574e0524541"/>
    <p:sldId xmlns:r="http://schemas.openxmlformats.org/officeDocument/2006/relationships" id="258" r:id="R61ea0fed4a754c7f"/>
    <p:sldId xmlns:r="http://schemas.openxmlformats.org/officeDocument/2006/relationships" id="259" r:id="R41f28eb982cb465f"/>
    <p:sldId xmlns:r="http://schemas.openxmlformats.org/officeDocument/2006/relationships" id="260" r:id="R9facc0f9bd09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2553ea68594b38" /><Relationship Type="http://schemas.openxmlformats.org/officeDocument/2006/relationships/slide" Target="/ppt/slides/slide1.xml" Id="Rd8e65a4ca50a4680" /><Relationship Type="http://schemas.openxmlformats.org/officeDocument/2006/relationships/slide" Target="/ppt/slides/slide2.xml" Id="R59330574e0524541" /><Relationship Type="http://schemas.openxmlformats.org/officeDocument/2006/relationships/slide" Target="/ppt/slides/slide3.xml" Id="R61ea0fed4a754c7f" /><Relationship Type="http://schemas.openxmlformats.org/officeDocument/2006/relationships/slide" Target="/ppt/slides/slide4.xml" Id="R41f28eb982cb465f" /><Relationship Type="http://schemas.openxmlformats.org/officeDocument/2006/relationships/slide" Target="/ppt/slides/slide5.xml" Id="R9facc0f9bd09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df4dd0f44640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5e7ecf35f4026" /><Relationship Type="http://schemas.openxmlformats.org/officeDocument/2006/relationships/theme" Target="/ppt/slideMasters/theme/theme1.xml" Id="R487127a0504944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5e7ecf35f40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0ca8ca8f943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d1e05ed6947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3dd204a48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e9a94a520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109706d1564d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GJESDAL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GJESDAL KOMMUNE ble etablert [år] og holder til i Ålgård.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Rettedalen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4330 Ålgård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 61 11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postmottak@gjesdal.kommune.no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www.gjesdal.kommune.no/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964 978 573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GJESDAL KOMMUNE</a:t>
            </a:r>
          </a:p>
        </p:txBody>
      </p:sp>
    </p:spTree>
  </p:cSld>
  <p:clrMapOvr>
    <a:masterClrMapping xmlns:a="http://schemas.openxmlformats.org/drawingml/2006/main"/>
  </p:clrMapOvr>
</p:sld>
</file>