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cdcb4a81c742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0b59b3ef9a4411"/>
  </p:sldMasterIdLst>
  <p:sldIdLst>
    <p:sldId xmlns:r="http://schemas.openxmlformats.org/officeDocument/2006/relationships" id="256" r:id="R07e7588cb3864ed8"/>
    <p:sldId xmlns:r="http://schemas.openxmlformats.org/officeDocument/2006/relationships" id="257" r:id="R4edfc074ec24419f"/>
    <p:sldId xmlns:r="http://schemas.openxmlformats.org/officeDocument/2006/relationships" id="258" r:id="R244a584d443c4c81"/>
    <p:sldId xmlns:r="http://schemas.openxmlformats.org/officeDocument/2006/relationships" id="259" r:id="Rcafaa665d5dd4a63"/>
    <p:sldId xmlns:r="http://schemas.openxmlformats.org/officeDocument/2006/relationships" id="260" r:id="R48e55d28dc6e48da"/>
    <p:sldId xmlns:r="http://schemas.openxmlformats.org/officeDocument/2006/relationships" id="261" r:id="R95ee93c3373c4d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b59b3ef9a4411" /><Relationship Type="http://schemas.openxmlformats.org/officeDocument/2006/relationships/slide" Target="/ppt/slides/slide1.xml" Id="R07e7588cb3864ed8" /><Relationship Type="http://schemas.openxmlformats.org/officeDocument/2006/relationships/slide" Target="/ppt/slides/slide2.xml" Id="R4edfc074ec24419f" /><Relationship Type="http://schemas.openxmlformats.org/officeDocument/2006/relationships/slide" Target="/ppt/slides/slide3.xml" Id="R244a584d443c4c81" /><Relationship Type="http://schemas.openxmlformats.org/officeDocument/2006/relationships/slide" Target="/ppt/slides/slide4.xml" Id="Rcafaa665d5dd4a63" /><Relationship Type="http://schemas.openxmlformats.org/officeDocument/2006/relationships/slide" Target="/ppt/slides/slide5.xml" Id="R48e55d28dc6e48da" /><Relationship Type="http://schemas.openxmlformats.org/officeDocument/2006/relationships/slide" Target="/ppt/slides/slide6.xml" Id="R95ee93c3373c4d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af622e1874a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11c85a7824765" /><Relationship Type="http://schemas.openxmlformats.org/officeDocument/2006/relationships/theme" Target="/ppt/slideMasters/theme/theme1.xml" Id="R19abbba019a4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11c85a782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8d7992a4a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0bc534cde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f1530f12d43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db41f5beb42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eb27ab772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48855deaa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